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6" r:id="rId5"/>
    <p:sldId id="275" r:id="rId6"/>
    <p:sldId id="277" r:id="rId7"/>
    <p:sldId id="274" r:id="rId8"/>
    <p:sldId id="273" r:id="rId9"/>
    <p:sldId id="272" r:id="rId10"/>
    <p:sldId id="271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31640" y="764704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Приемы формирования читательской грамотности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начальных классах.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95536" y="404665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При использовании на уроках  указанных приемов работы у обучающихся формируются навыки мышления и рефлексии, которые являются важными составляющими понятия «читательская грамотность».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В заключении хочу отметить, что эффективность данной работы прежде всего зависит от педагога, задача которого, выступая организатором учебной деятельности, стать заинтересованным и интересным соучастником этого процесса.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85723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Спасибо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за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внимание!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191845"/>
            <a:ext cx="9396536" cy="704984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3108" y="857232"/>
            <a:ext cx="50931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023985"/>
            <a:ext cx="84604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«Читательская грамотность 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4" y="548680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ctr"/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мыслительных навыков учащихся, которые необходимы не только в обучении, но и жизни.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548681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ctr"/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научить осознанно, правильно, выразительно читать;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извлекать из текстов интересную и полезную информацию;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самостоятельно выбирать книги для чтения;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работать с разными источниками информации;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высказывать оценочные суждения о прочитанном произведении;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развивать потребность в чтении.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-232464"/>
            <a:ext cx="828092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      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charset="-52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наш век новых информационных технологий роль книги изменилась, любовь к чтению стала «падать». Дети предпочитают различного рода гаджеты,  телевидение, видеопродукцию, компьютер и, как результат, школьники не любят, не хотят читать, поэтому уровень чтения очень низок.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      Важной частью работы учителя по данному направлению является определение результативности деятельности и выявление уровня читательской грамотности.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Чтобы определить результат деятельности и выявить уровень читательской грамотности,  на протяжении 4-х лет, я веду ежемесячный мониторинг читательской грамотности.                    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чтения детей заметно увеличивается.</a:t>
            </a:r>
          </a:p>
          <a:p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13597" y="3060160"/>
          <a:ext cx="4916805" cy="1606042"/>
        </p:xfrm>
        <a:graphic>
          <a:graphicData uri="http://schemas.openxmlformats.org/drawingml/2006/table">
            <a:tbl>
              <a:tblPr/>
              <a:tblGrid>
                <a:gridCol w="2790190"/>
                <a:gridCol w="21266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Толстые вопросы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0" marT="64135" marB="6413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Тонкие вопросы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64135" marB="6413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Дайте несколько объяснений, почему...?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Почему Вы считаете (думаете) …?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чем различие…?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Предположите, что будет, если…?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Что, если…?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0" marT="64135" marB="6413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Кто…? Что…?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Когда…? Может…?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Будет…? Мог ли …?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Верно ли …? Было ли …?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звали …?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Согласны ли Вы…?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64135" marB="6413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6" y="-9525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332656"/>
            <a:ext cx="8424936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этого я использую следующие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приемы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Чтение с «хвостами»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Концовка предложений перепутана, надо соединить по смыслу начало и конец предложений).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Чтение  с «дырками» 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часть слов в тексте пропущены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Прием 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«Верные/ неверные утверждения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Приём «Логическая цепочка»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прочтения текста учащимся предлагается построить события в логической последовательности. Данная стратегия помогает при пересказе текстов). </a:t>
            </a:r>
          </a:p>
          <a:p>
            <a:pPr lvl="0"/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6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548680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Приём «Тонкие и толстые вопросы».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Тонкие вопросы: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Кто…? Что…?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Когда…? Может…?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Будет…? Мог ли …?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Верно ли …? Было ли …?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звали …?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Согласны ли Вы…?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Толстые вопросы:</a:t>
            </a:r>
          </a:p>
          <a:p>
            <a:pPr algn="ctr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Дайте несколько объяснений, почему...?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Почему Вы считаете (думаете) …?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 чем различие…?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Предположите, что будет, если…?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Что, если…?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620688"/>
            <a:ext cx="8424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Прием «Кластер»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(графическая организация материала, когда в центре записывается ключевое понятие, а от него рисуем стрелки, соединяющие это слово с другими). Форма кластера может быть любая.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121" name="Picture 1" descr="C:\Users\User\Desktop\img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88840"/>
            <a:ext cx="6084168" cy="4563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443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12</cp:revision>
  <dcterms:modified xsi:type="dcterms:W3CDTF">2020-10-06T15:12:47Z</dcterms:modified>
</cp:coreProperties>
</file>