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8" r:id="rId6"/>
    <p:sldId id="260" r:id="rId7"/>
    <p:sldId id="25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55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1.bp.blogspot.com/-Ee0NhqTPRPM/Uy2Je94PjcI/AAAAAAAAJ2g/oR40XJcieAE/s1600/convite+le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505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91880" y="1196752"/>
            <a:ext cx="4966320" cy="3888432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Создание условий стимулирования детей к конструированию и инженерному моделированию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cdn1.zp.ru/job/attaches/2018/10/58/6c/586c3b6811c3adcf55691eded5fc6aa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0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МБОУ СОШ №11 на протяжении многих лет реализуется проект «Формирование творческой образовательной среды для развития инженерных и технических способностей ученика, организация работы с детьми в образовательных учреждениях сельской местности». В данном направлении коллектив нашей школы достиг определенных результатов.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933056"/>
            <a:ext cx="7776864" cy="25202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Благодаря системе инженерного и конструкторского образования в школе формируется команда школьников, которые активно участвуют в различных научно-технических выставках.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41" name="Picture 5" descr="E:\фото эдика\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24887">
            <a:off x="-25631" y="323503"/>
            <a:ext cx="3143124" cy="3506420"/>
          </a:xfrm>
          <a:prstGeom prst="rect">
            <a:avLst/>
          </a:prstGeom>
          <a:noFill/>
        </p:spPr>
      </p:pic>
      <p:pic>
        <p:nvPicPr>
          <p:cNvPr id="14343" name="Picture 7" descr="E:\фото эдика\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78248">
            <a:off x="5333860" y="614217"/>
            <a:ext cx="3936439" cy="2952329"/>
          </a:xfrm>
          <a:prstGeom prst="rect">
            <a:avLst/>
          </a:prstGeom>
          <a:noFill/>
        </p:spPr>
      </p:pic>
      <p:pic>
        <p:nvPicPr>
          <p:cNvPr id="14342" name="Picture 6" descr="E:\фото эдика\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332656"/>
            <a:ext cx="2852378" cy="38031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E:\фото эдика\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40364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Так, в 2017 году трое ребят нашей школы приняли участие в финале технической олимпиады «Юниор», которая проходила в ядерном центре МИФИ.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581128"/>
            <a:ext cx="7486600" cy="20162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этом же году четверо ребят нашей школы приняли участие во Всероссийской научно-практической конференции им. Д.И.Менделеева, которая проходила в РХТУ.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988840"/>
            <a:ext cx="6400800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3" name="Picture 3" descr="E:\фото эдика\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3815047" cy="4248472"/>
          </a:xfrm>
          <a:prstGeom prst="rect">
            <a:avLst/>
          </a:prstGeom>
          <a:noFill/>
        </p:spPr>
      </p:pic>
      <p:pic>
        <p:nvPicPr>
          <p:cNvPr id="15364" name="Picture 4" descr="E:\фото эдика\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94978">
            <a:off x="5835349" y="2221621"/>
            <a:ext cx="2880320" cy="2160240"/>
          </a:xfrm>
          <a:prstGeom prst="rect">
            <a:avLst/>
          </a:prstGeom>
          <a:noFill/>
        </p:spPr>
      </p:pic>
      <p:pic>
        <p:nvPicPr>
          <p:cNvPr id="15365" name="Picture 5" descr="E:\фото эдика\5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60823">
            <a:off x="5780212" y="243556"/>
            <a:ext cx="2688299" cy="2016224"/>
          </a:xfrm>
          <a:prstGeom prst="rect">
            <a:avLst/>
          </a:prstGeom>
          <a:noFill/>
        </p:spPr>
      </p:pic>
      <p:pic>
        <p:nvPicPr>
          <p:cNvPr id="15367" name="Picture 7" descr="E:\фото эдика\DSCN998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255580">
            <a:off x="-99688" y="2374794"/>
            <a:ext cx="2822071" cy="2116553"/>
          </a:xfrm>
          <a:prstGeom prst="rect">
            <a:avLst/>
          </a:prstGeom>
          <a:noFill/>
        </p:spPr>
      </p:pic>
      <p:pic>
        <p:nvPicPr>
          <p:cNvPr id="15366" name="Picture 6" descr="E:\фото эдика\DSCN998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25127">
            <a:off x="-250477" y="343832"/>
            <a:ext cx="2846473" cy="21348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4077072"/>
            <a:ext cx="7560840" cy="2448272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На Всероссийской научно-практической конференции им. Д.И.Менделеева Сорокина Анастасия, ученица 10 класса стала абсолютным победителем, а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Вагизьянов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Эдуард, лауреатом.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18002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8435" name="Picture 3" descr="E:\фото эдика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014546">
            <a:off x="436583" y="3584"/>
            <a:ext cx="2971800" cy="3794760"/>
          </a:xfrm>
          <a:prstGeom prst="rect">
            <a:avLst/>
          </a:prstGeom>
          <a:noFill/>
        </p:spPr>
      </p:pic>
      <p:pic>
        <p:nvPicPr>
          <p:cNvPr id="18437" name="Picture 5" descr="E:\фото эдика\DSCN00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32224">
            <a:off x="6033070" y="-71527"/>
            <a:ext cx="2970330" cy="3960440"/>
          </a:xfrm>
          <a:prstGeom prst="rect">
            <a:avLst/>
          </a:prstGeom>
          <a:noFill/>
        </p:spPr>
      </p:pic>
      <p:pic>
        <p:nvPicPr>
          <p:cNvPr id="18436" name="Picture 4" descr="E:\фото эдика\DSCN0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0"/>
            <a:ext cx="3063240" cy="4023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3.infourok.ru/uploads/ex/0349/0001eb90-99c82ea0/4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09120"/>
            <a:ext cx="7772400" cy="18002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развитие инженерных и технических навыков нам помогают и наши коллеги, учреждения дополнительного и высшего профессионального образования.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9087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6387" name="Picture 3" descr="E:\фото эдика\DSCN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188640"/>
            <a:ext cx="3648405" cy="2736304"/>
          </a:xfrm>
          <a:prstGeom prst="rect">
            <a:avLst/>
          </a:prstGeom>
          <a:noFill/>
        </p:spPr>
      </p:pic>
      <p:pic>
        <p:nvPicPr>
          <p:cNvPr id="16389" name="Picture 5" descr="https://estalsut.edumsko.ru/uploads/3000/2246/section/141783/01a-u-zdaniya-syu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772816"/>
            <a:ext cx="3816424" cy="2862318"/>
          </a:xfrm>
          <a:prstGeom prst="rect">
            <a:avLst/>
          </a:prstGeom>
          <a:noFill/>
        </p:spPr>
      </p:pic>
      <p:pic>
        <p:nvPicPr>
          <p:cNvPr id="16391" name="Picture 7" descr="http://ebc.do.am/17-18/JdJah_8ZZp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60648"/>
            <a:ext cx="345638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ww.pptgrounds.com/wp-content/uploads/2013/02/Clip-art-frame-powerpoint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" y="0"/>
            <a:ext cx="9144003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6815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Анализ работы с одаренными и способными детьми в инженерной и технической областях из сельской местности даёт положительный результат.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Наташа\Desktop\Рисунок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15839">
            <a:off x="2304487" y="1754577"/>
            <a:ext cx="1838129" cy="65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Наташа\Desktop\Рисунок (2)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8162">
            <a:off x="2629148" y="2326620"/>
            <a:ext cx="1738436" cy="2203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Наташа\Desktop\Рисунок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581128"/>
            <a:ext cx="251769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Наташа\Desktop\фото 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01756">
            <a:off x="768391" y="1771337"/>
            <a:ext cx="189141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Наташа\Documents\Scanned Documents\Рисунок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1110672">
            <a:off x="4103802" y="1815023"/>
            <a:ext cx="1800201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Наташа\Documents\Scanned Documents\Рисунок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137735">
            <a:off x="5604702" y="1881586"/>
            <a:ext cx="1800200" cy="2636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Наташа\Documents\Scanned Documents\Рисунок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1117209">
            <a:off x="7074919" y="1979597"/>
            <a:ext cx="1680026" cy="253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C:\Users\Наташа\Documents\Scanned Documents\Рисунок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1110822">
            <a:off x="3592442" y="4175547"/>
            <a:ext cx="1840556" cy="2564904"/>
          </a:xfrm>
          <a:prstGeom prst="rect">
            <a:avLst/>
          </a:prstGeom>
          <a:noFill/>
        </p:spPr>
      </p:pic>
      <p:pic>
        <p:nvPicPr>
          <p:cNvPr id="21508" name="Picture 4" descr="C:\Users\Наташа\Documents\Scanned Documents\Рисунок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21185163">
            <a:off x="5206895" y="4312505"/>
            <a:ext cx="1656184" cy="2273843"/>
          </a:xfrm>
          <a:prstGeom prst="rect">
            <a:avLst/>
          </a:prstGeom>
          <a:noFill/>
        </p:spPr>
      </p:pic>
      <p:pic>
        <p:nvPicPr>
          <p:cNvPr id="21509" name="Picture 5" descr="C:\Users\Наташа\Documents\Scanned Documents\Рисунок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21224580">
            <a:off x="6715566" y="4238427"/>
            <a:ext cx="1772594" cy="24336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182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Создание условий стимулирования детей к конструированию и инженерному моделированию</vt:lpstr>
      <vt:lpstr>В МБОУ СОШ №11 на протяжении многих лет реализуется проект «Формирование творческой образовательной среды для развития инженерных и технических способностей ученика, организация работы с детьми в образовательных учреждениях сельской местности». В данном направлении коллектив нашей школы достиг определенных результатов.</vt:lpstr>
      <vt:lpstr>Благодаря системе инженерного и конструкторского образования в школе формируется команда школьников, которые активно участвуют в различных научно-технических выставках.</vt:lpstr>
      <vt:lpstr>Так, в 2017 году трое ребят нашей школы приняли участие в финале технической олимпиады «Юниор», которая проходила в ядерном центре МИФИ.</vt:lpstr>
      <vt:lpstr>В этом же году четверо ребят нашей школы приняли участие во Всероссийской научно-практической конференции им. Д.И.Менделеева, которая проходила в РХТУ. </vt:lpstr>
      <vt:lpstr>На Всероссийской научно-практической конференции им. Д.И.Менделеева Сорокина Анастасия, ученица 10 класса стала абсолютным победителем, а Вагизьянов Эдуард, лауреатом.</vt:lpstr>
      <vt:lpstr>В развитие инженерных и технических навыков нам помогают и наши коллеги, учреждения дополнительного и высшего профессионального образования.</vt:lpstr>
      <vt:lpstr>Анализ работы с одаренными и способными детьми в инженерной и технической областях из сельской местности даёт положительный результат.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стимулирования детей к конструированию и инженерному моделированию</dc:title>
  <dc:creator>Наташа</dc:creator>
  <cp:lastModifiedBy>коваленко</cp:lastModifiedBy>
  <cp:revision>28</cp:revision>
  <dcterms:created xsi:type="dcterms:W3CDTF">2018-11-14T17:43:48Z</dcterms:created>
  <dcterms:modified xsi:type="dcterms:W3CDTF">2018-11-21T11:38:56Z</dcterms:modified>
</cp:coreProperties>
</file>