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0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64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53F-08B3-41EC-A65C-BD155F5D34EA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5A6-4A32-4595-AC6A-0DDA65A1B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78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53F-08B3-41EC-A65C-BD155F5D34EA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5A6-4A32-4595-AC6A-0DDA65A1B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16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53F-08B3-41EC-A65C-BD155F5D34EA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5A6-4A32-4595-AC6A-0DDA65A1B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83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53F-08B3-41EC-A65C-BD155F5D34EA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5A6-4A32-4595-AC6A-0DDA65A1B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7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53F-08B3-41EC-A65C-BD155F5D34EA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5A6-4A32-4595-AC6A-0DDA65A1B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7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53F-08B3-41EC-A65C-BD155F5D34EA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5A6-4A32-4595-AC6A-0DDA65A1B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88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53F-08B3-41EC-A65C-BD155F5D34EA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5A6-4A32-4595-AC6A-0DDA65A1B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5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53F-08B3-41EC-A65C-BD155F5D34EA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5A6-4A32-4595-AC6A-0DDA65A1B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7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53F-08B3-41EC-A65C-BD155F5D34EA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5A6-4A32-4595-AC6A-0DDA65A1B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12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53F-08B3-41EC-A65C-BD155F5D34EA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5A6-4A32-4595-AC6A-0DDA65A1B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1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53F-08B3-41EC-A65C-BD155F5D34EA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5A6-4A32-4595-AC6A-0DDA65A1B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2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B353F-08B3-41EC-A65C-BD155F5D34EA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FA5A6-4A32-4595-AC6A-0DDA65A1B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84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6257" y="1674055"/>
            <a:ext cx="8665699" cy="339324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Особенности разработки </a:t>
            </a:r>
            <a:r>
              <a:rPr lang="ru-RU" sz="3600" dirty="0" smtClean="0">
                <a:latin typeface="Arial Black" panose="020B0A04020102020204" pitchFamily="34" charset="0"/>
              </a:rPr>
              <a:t>культурно-образовательного </a:t>
            </a:r>
            <a:r>
              <a:rPr lang="ru-RU" sz="3600" dirty="0" smtClean="0">
                <a:latin typeface="Arial Black" panose="020B0A04020102020204" pitchFamily="34" charset="0"/>
              </a:rPr>
              <a:t>проекта</a:t>
            </a:r>
            <a:br>
              <a:rPr lang="ru-RU" sz="3600" dirty="0" smtClean="0">
                <a:latin typeface="Arial Black" panose="020B0A04020102020204" pitchFamily="34" charset="0"/>
              </a:rPr>
            </a:br>
            <a:r>
              <a:rPr lang="ru-RU" sz="3600" dirty="0" smtClean="0"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latin typeface="Arial Black" panose="020B0A04020102020204" pitchFamily="34" charset="0"/>
              </a:rPr>
            </a:br>
            <a:r>
              <a:rPr lang="ru-RU" sz="3600" dirty="0" smtClean="0">
                <a:latin typeface="Arial Black" panose="020B0A04020102020204" pitchFamily="34" charset="0"/>
              </a:rPr>
              <a:t>«Школьный ботанический сад»</a:t>
            </a:r>
            <a:br>
              <a:rPr lang="ru-RU" sz="3600" dirty="0" smtClean="0">
                <a:latin typeface="Arial Black" panose="020B0A040201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</a:rPr>
              <a:t/>
            </a:r>
            <a:br>
              <a:rPr lang="ru-RU" sz="3600" dirty="0">
                <a:latin typeface="Arial Black" panose="020B0A04020102020204" pitchFamily="34" charset="0"/>
              </a:rPr>
            </a:br>
            <a:endParaRPr lang="ru-RU" sz="22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2350" y="5008728"/>
            <a:ext cx="4514850" cy="832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«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Саргазинская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pPr marL="0" indent="0">
              <a:buNone/>
            </a:pP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Клавдеева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Валентиновна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79" y="0"/>
            <a:ext cx="2560319" cy="2335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34269" y="300251"/>
            <a:ext cx="6332561" cy="1310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Челябинский институт переподготовки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повышения квалификации работников образования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 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Саргазинская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977719"/>
            <a:ext cx="262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2018г.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0662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pPr algn="ctr"/>
            <a:endParaRPr lang="ru-RU" sz="2800" b="1" dirty="0">
              <a:latin typeface="Arial Black" panose="020B0A040201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33500" y="365125"/>
            <a:ext cx="9867900" cy="12191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85950" y="723901"/>
            <a:ext cx="8496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Black" panose="020B0A04020102020204" pitchFamily="34" charset="0"/>
              </a:rPr>
              <a:t>Актуальность </a:t>
            </a:r>
            <a:r>
              <a:rPr lang="ru-RU" sz="2800" b="1" dirty="0" smtClean="0">
                <a:latin typeface="Arial Black" panose="020B0A04020102020204" pitchFamily="34" charset="0"/>
              </a:rPr>
              <a:t> культурно-образовательного </a:t>
            </a:r>
            <a:r>
              <a:rPr lang="ru-RU" sz="2800" b="1" dirty="0" smtClean="0">
                <a:latin typeface="Arial Black" panose="020B0A04020102020204" pitchFamily="34" charset="0"/>
              </a:rPr>
              <a:t>проекта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350" y="1921708"/>
            <a:ext cx="4152900" cy="14882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оммуникации </a:t>
            </a: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междисциплинарных взаимодействий, проектов со многими 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компонентами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812" y="3692386"/>
            <a:ext cx="4073899" cy="1245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5246" y="1786598"/>
            <a:ext cx="4200508" cy="16037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5246" y="3652918"/>
            <a:ext cx="4200508" cy="12619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4547" y="4021898"/>
            <a:ext cx="4229165" cy="126198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61950" y="4065563"/>
            <a:ext cx="3467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Экологическое образование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80960" y="1969478"/>
            <a:ext cx="41359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Благоустройство и реорганизация школьной территории в воспитательных и обучающих целях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49772" y="3826412"/>
            <a:ext cx="38981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Реализация проектной и исследовательской деятельности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67090" y="4178105"/>
            <a:ext cx="4107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Интеграция предметной и внеурочной деятельности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2540" y="5472332"/>
            <a:ext cx="4152315" cy="8721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75052" y="5683348"/>
            <a:ext cx="323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Arial Black" pitchFamily="34" charset="0"/>
              </a:rPr>
              <a:t>Здоровьесбережение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7" name="Picture 1" descr="C:\Users\klavdeev\Desktop\мама\Саргазы\фото школа\IMG_28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8093" y="1561514"/>
            <a:ext cx="3262191" cy="2546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962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4088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0236" y="463599"/>
            <a:ext cx="4802945" cy="9572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Цель</a:t>
            </a: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6040902" y="376849"/>
            <a:ext cx="4802945" cy="9572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Задачи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07964" y="1634427"/>
            <a:ext cx="486742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Реализация образовательного проекта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«Школьный ботанический сад» на основе сетевого взаимодействия для формирования личностных и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метапредметных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результатов обучающихся естественно научной направленности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444197" y="1624085"/>
            <a:ext cx="6443003" cy="38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Реорганизация школьной территории. </a:t>
            </a:r>
            <a:r>
              <a:rPr lang="ru-RU" dirty="0" err="1" smtClean="0">
                <a:latin typeface="Arial Black" pitchFamily="34" charset="0"/>
              </a:rPr>
              <a:t>Ландшафтно</a:t>
            </a:r>
            <a:r>
              <a:rPr lang="ru-RU" dirty="0" smtClean="0">
                <a:latin typeface="Arial Black" pitchFamily="34" charset="0"/>
              </a:rPr>
              <a:t> - экологическое проектирование школьной территории.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 Black" pitchFamily="34" charset="0"/>
              </a:rPr>
              <a:t>Формирование навыков коммуникативной культуры.  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 Black" pitchFamily="34" charset="0"/>
              </a:rPr>
              <a:t>Использование пришкольной территории в учебном процессе и внеурочной работе.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Пополнение видового разнообразия растений.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Развитие проектной деятельности.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Формирование у школьников системы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экологических знаний и представлений.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Разработка  новых форм  взаимодействия и сотрудничества взрослых и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4" y="-92075"/>
            <a:ext cx="12193588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95301"/>
            <a:ext cx="9144000" cy="8000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latin typeface="Arial Black" pitchFamily="34" charset="0"/>
              </a:rPr>
              <a:t>Реализация проекта </a:t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 smtClean="0">
                <a:latin typeface="Arial Black" pitchFamily="34" charset="0"/>
              </a:rPr>
              <a:t>«Школьный ботанический сад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3075" name="Picture 3" descr="F:\3 ФОТО\1. ФОТО ШКОЛА\6. ЛЕТО СУББОТНИКИ\1 ЛЕТО-Участок\IMG_20180913_085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7239" y="4076700"/>
            <a:ext cx="2761259" cy="2609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IMG_20180913_1441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241" y="1371600"/>
            <a:ext cx="3085109" cy="2190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3850" y="2152650"/>
            <a:ext cx="3429794" cy="12763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Внеурочная деятельность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82000" y="2228850"/>
            <a:ext cx="3295650" cy="13335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Дополнительное образование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019300" y="3602038"/>
            <a:ext cx="7981950" cy="531812"/>
          </a:xfrm>
        </p:spPr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Формы организации обучающихся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endParaRPr lang="ru-RU" b="1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076699"/>
            <a:ext cx="3429794" cy="2246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учебное </a:t>
            </a:r>
            <a:r>
              <a:rPr lang="ru-RU" sz="2000" dirty="0" smtClean="0">
                <a:latin typeface="Arial Black" pitchFamily="34" charset="0"/>
              </a:rPr>
              <a:t>занятие</a:t>
            </a:r>
          </a:p>
          <a:p>
            <a:r>
              <a:rPr lang="ru-RU" sz="2000" dirty="0" smtClean="0">
                <a:latin typeface="Arial Black" pitchFamily="34" charset="0"/>
              </a:rPr>
              <a:t>-лекция </a:t>
            </a:r>
          </a:p>
          <a:p>
            <a:r>
              <a:rPr lang="ru-RU" sz="2000" dirty="0" smtClean="0">
                <a:latin typeface="Arial Black" pitchFamily="34" charset="0"/>
              </a:rPr>
              <a:t>-практический зачет</a:t>
            </a:r>
          </a:p>
          <a:p>
            <a:r>
              <a:rPr lang="ru-RU" sz="2000" dirty="0" smtClean="0">
                <a:latin typeface="Arial Black" pitchFamily="34" charset="0"/>
              </a:rPr>
              <a:t>трудовая практика школьников</a:t>
            </a:r>
            <a:r>
              <a:rPr lang="ru-RU" sz="2000" dirty="0">
                <a:latin typeface="Arial Black" pitchFamily="34" charset="0"/>
              </a:rPr>
              <a:t>,</a:t>
            </a:r>
          </a:p>
          <a:p>
            <a:r>
              <a:rPr lang="ru-RU" sz="2000" dirty="0">
                <a:latin typeface="Arial Black" pitchFamily="34" charset="0"/>
              </a:rPr>
              <a:t>-семинар</a:t>
            </a:r>
          </a:p>
          <a:p>
            <a:r>
              <a:rPr lang="ru-RU" sz="2000" dirty="0">
                <a:latin typeface="Arial Black" pitchFamily="34" charset="0"/>
              </a:rPr>
              <a:t>-дискуссия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48500" y="4076700"/>
            <a:ext cx="4172744" cy="2246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-конференция </a:t>
            </a:r>
            <a:endParaRPr lang="ru-RU" sz="2000" dirty="0">
              <a:latin typeface="Arial Black" pitchFamily="34" charset="0"/>
            </a:endParaRPr>
          </a:p>
          <a:p>
            <a:r>
              <a:rPr lang="ru-RU" sz="2000" dirty="0">
                <a:latin typeface="Arial Black" pitchFamily="34" charset="0"/>
              </a:rPr>
              <a:t>-экскурсия </a:t>
            </a:r>
          </a:p>
          <a:p>
            <a:r>
              <a:rPr lang="ru-RU" sz="2000" dirty="0">
                <a:latin typeface="Arial Black" pitchFamily="34" charset="0"/>
              </a:rPr>
              <a:t>-туристический поход </a:t>
            </a:r>
          </a:p>
          <a:p>
            <a:r>
              <a:rPr lang="ru-RU" sz="2000" dirty="0">
                <a:latin typeface="Arial Black" pitchFamily="34" charset="0"/>
              </a:rPr>
              <a:t>-учебная игра </a:t>
            </a:r>
          </a:p>
          <a:p>
            <a:r>
              <a:rPr lang="ru-RU" sz="2000" dirty="0" smtClean="0">
                <a:latin typeface="Arial Black" pitchFamily="34" charset="0"/>
              </a:rPr>
              <a:t>-массовые </a:t>
            </a:r>
            <a:r>
              <a:rPr lang="ru-RU" sz="2000" dirty="0">
                <a:latin typeface="Arial Black" pitchFamily="34" charset="0"/>
              </a:rPr>
              <a:t>мероприятия, </a:t>
            </a:r>
          </a:p>
          <a:p>
            <a:r>
              <a:rPr lang="ru-RU" sz="2000" dirty="0">
                <a:latin typeface="Arial Black" pitchFamily="34" charset="0"/>
              </a:rPr>
              <a:t>-проектная </a:t>
            </a:r>
            <a:r>
              <a:rPr lang="ru-RU" sz="2000" dirty="0" smtClean="0">
                <a:latin typeface="Arial Black" pitchFamily="34" charset="0"/>
              </a:rPr>
              <a:t>деятельность</a:t>
            </a:r>
          </a:p>
          <a:p>
            <a:r>
              <a:rPr lang="ru-RU" sz="2000" dirty="0" smtClean="0">
                <a:latin typeface="Arial Black" pitchFamily="34" charset="0"/>
              </a:rPr>
              <a:t> </a:t>
            </a: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11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575582" y="515182"/>
            <a:ext cx="8750103" cy="9572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Arial Black" pitchFamily="34" charset="0"/>
              </a:rPr>
              <a:t>Проектно сетевая творческая группа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6963507" y="2918413"/>
            <a:ext cx="4951829" cy="9572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Arial Black" pitchFamily="34" charset="0"/>
              </a:rPr>
              <a:t>Обучающиеся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МОУ</a:t>
            </a:r>
            <a:r>
              <a:rPr kumimoji="0" lang="ru-RU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«</a:t>
            </a:r>
            <a:r>
              <a:rPr kumimoji="0" lang="ru-RU" sz="32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Саргазинская</a:t>
            </a:r>
            <a:r>
              <a:rPr kumimoji="0" lang="ru-RU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СОШ»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6989298" y="1692179"/>
            <a:ext cx="4951829" cy="9572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noProof="0" dirty="0" smtClean="0">
                <a:solidFill>
                  <a:schemeClr val="tx1"/>
                </a:solidFill>
                <a:latin typeface="Arial Black" pitchFamily="34" charset="0"/>
              </a:rPr>
              <a:t>Администрация ОУ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Педагоги ОУ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15349" y="1732038"/>
            <a:ext cx="4870941" cy="9572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noProof="0" dirty="0" smtClean="0">
                <a:solidFill>
                  <a:schemeClr val="tx1"/>
                </a:solidFill>
                <a:latin typeface="Arial Black" pitchFamily="34" charset="0"/>
              </a:rPr>
              <a:t>Администрация Саргазинского сельского поселения. 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288387" y="3066124"/>
            <a:ext cx="4951829" cy="9572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noProof="0" dirty="0" smtClean="0">
                <a:solidFill>
                  <a:schemeClr val="tx1"/>
                </a:solidFill>
                <a:latin typeface="Arial Black" pitchFamily="34" charset="0"/>
              </a:rPr>
              <a:t>ООО НПО «Сады России»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6940061" y="4301736"/>
            <a:ext cx="4951829" cy="9572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noProof="0" dirty="0" smtClean="0">
                <a:solidFill>
                  <a:schemeClr val="tx1"/>
                </a:solidFill>
                <a:latin typeface="Arial Black" pitchFamily="34" charset="0"/>
              </a:rPr>
              <a:t>Родительская общественность.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5349" y="4205291"/>
            <a:ext cx="4897903" cy="97155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ООО «Зелёная волна»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5349" y="5505450"/>
            <a:ext cx="4897903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ИП </a:t>
            </a:r>
            <a:r>
              <a:rPr lang="ru-RU" sz="2400" b="1" dirty="0" err="1" smtClean="0">
                <a:latin typeface="Arial Black" pitchFamily="34" charset="0"/>
              </a:rPr>
              <a:t>Ишимцевы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559558" y="382137"/>
            <a:ext cx="11000096" cy="7779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Arial Black" pitchFamily="34" charset="0"/>
              </a:rPr>
              <a:t>Функции участников проектно сетевой творческой группы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277506" y="1269242"/>
            <a:ext cx="5127008" cy="3220871"/>
          </a:xfrm>
          <a:custGeom>
            <a:avLst/>
            <a:gdLst>
              <a:gd name="connsiteX0" fmla="*/ 0 w 4456728"/>
              <a:gd name="connsiteY0" fmla="*/ 159543 h 957238"/>
              <a:gd name="connsiteX1" fmla="*/ 46729 w 4456728"/>
              <a:gd name="connsiteY1" fmla="*/ 46729 h 957238"/>
              <a:gd name="connsiteX2" fmla="*/ 159543 w 4456728"/>
              <a:gd name="connsiteY2" fmla="*/ 0 h 957238"/>
              <a:gd name="connsiteX3" fmla="*/ 4297185 w 4456728"/>
              <a:gd name="connsiteY3" fmla="*/ 0 h 957238"/>
              <a:gd name="connsiteX4" fmla="*/ 4409999 w 4456728"/>
              <a:gd name="connsiteY4" fmla="*/ 46729 h 957238"/>
              <a:gd name="connsiteX5" fmla="*/ 4456728 w 4456728"/>
              <a:gd name="connsiteY5" fmla="*/ 159543 h 957238"/>
              <a:gd name="connsiteX6" fmla="*/ 4456728 w 4456728"/>
              <a:gd name="connsiteY6" fmla="*/ 797695 h 957238"/>
              <a:gd name="connsiteX7" fmla="*/ 4409999 w 4456728"/>
              <a:gd name="connsiteY7" fmla="*/ 910509 h 957238"/>
              <a:gd name="connsiteX8" fmla="*/ 4297185 w 4456728"/>
              <a:gd name="connsiteY8" fmla="*/ 957238 h 957238"/>
              <a:gd name="connsiteX9" fmla="*/ 159543 w 4456728"/>
              <a:gd name="connsiteY9" fmla="*/ 957238 h 957238"/>
              <a:gd name="connsiteX10" fmla="*/ 46729 w 4456728"/>
              <a:gd name="connsiteY10" fmla="*/ 910509 h 957238"/>
              <a:gd name="connsiteX11" fmla="*/ 0 w 4456728"/>
              <a:gd name="connsiteY11" fmla="*/ 797695 h 957238"/>
              <a:gd name="connsiteX12" fmla="*/ 0 w 4456728"/>
              <a:gd name="connsiteY12" fmla="*/ 159543 h 9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56728" h="957238">
                <a:moveTo>
                  <a:pt x="0" y="159543"/>
                </a:moveTo>
                <a:cubicBezTo>
                  <a:pt x="0" y="117230"/>
                  <a:pt x="16809" y="76649"/>
                  <a:pt x="46729" y="46729"/>
                </a:cubicBezTo>
                <a:cubicBezTo>
                  <a:pt x="76649" y="16809"/>
                  <a:pt x="117230" y="0"/>
                  <a:pt x="159543" y="0"/>
                </a:cubicBezTo>
                <a:lnTo>
                  <a:pt x="4297185" y="0"/>
                </a:lnTo>
                <a:cubicBezTo>
                  <a:pt x="4339498" y="0"/>
                  <a:pt x="4380079" y="16809"/>
                  <a:pt x="4409999" y="46729"/>
                </a:cubicBezTo>
                <a:cubicBezTo>
                  <a:pt x="4439919" y="76649"/>
                  <a:pt x="4456728" y="117230"/>
                  <a:pt x="4456728" y="159543"/>
                </a:cubicBezTo>
                <a:lnTo>
                  <a:pt x="4456728" y="797695"/>
                </a:lnTo>
                <a:cubicBezTo>
                  <a:pt x="4456728" y="840008"/>
                  <a:pt x="4439919" y="880589"/>
                  <a:pt x="4409999" y="910509"/>
                </a:cubicBezTo>
                <a:cubicBezTo>
                  <a:pt x="4380079" y="940429"/>
                  <a:pt x="4339498" y="957238"/>
                  <a:pt x="4297185" y="957238"/>
                </a:cubicBezTo>
                <a:lnTo>
                  <a:pt x="159543" y="957238"/>
                </a:lnTo>
                <a:cubicBezTo>
                  <a:pt x="117230" y="957238"/>
                  <a:pt x="76649" y="940429"/>
                  <a:pt x="46729" y="910509"/>
                </a:cubicBezTo>
                <a:cubicBezTo>
                  <a:pt x="16809" y="880589"/>
                  <a:pt x="0" y="840008"/>
                  <a:pt x="0" y="797695"/>
                </a:cubicBezTo>
                <a:lnTo>
                  <a:pt x="0" y="15954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3" name="Восьмиугольник 12"/>
          <p:cNvSpPr/>
          <p:nvPr/>
        </p:nvSpPr>
        <p:spPr>
          <a:xfrm>
            <a:off x="4643086" y="2063652"/>
            <a:ext cx="1398893" cy="1282889"/>
          </a:xfrm>
          <a:prstGeom prst="octagon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Администрация ОУ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7670" y="1595000"/>
            <a:ext cx="442187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создание проектно-сетевой творческой группы;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-постановка проблемы, целей и задач проекта;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-планирование проекта;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-разработка методических рекомендаций;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-мобилизация ресурсов;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-поиск контактов;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-определение групп участников проекта;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-контроль за реализацией проекта;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306341" y="4626591"/>
            <a:ext cx="5043582" cy="19789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4843" y="5078622"/>
            <a:ext cx="469483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предоставление площадок на территории поселения  для реализации проектов;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-материальная и финансовая помощь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Восьмиугольник 11"/>
          <p:cNvSpPr/>
          <p:nvPr/>
        </p:nvSpPr>
        <p:spPr>
          <a:xfrm>
            <a:off x="5022377" y="5268036"/>
            <a:ext cx="1405719" cy="1246494"/>
          </a:xfrm>
          <a:prstGeom prst="octagon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Администрация поселения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6946710" y="1269241"/>
            <a:ext cx="5063320" cy="22928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1" name="Восьмиугольник 10"/>
          <p:cNvSpPr/>
          <p:nvPr/>
        </p:nvSpPr>
        <p:spPr>
          <a:xfrm>
            <a:off x="6096001" y="1322694"/>
            <a:ext cx="1724166" cy="2307611"/>
          </a:xfrm>
          <a:prstGeom prst="octagon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ООО НПО «Сады России»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ООО «Зелёная волна»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820166" y="1400346"/>
            <a:ext cx="41216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предоставление площадок предприятия для проведения экскурсионной деятельности обучающихся;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проведение сотрудниками предприятия мастер классов по культивированию растений;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оказание спонсорской помощи в виде посадочного материала.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9" name="Заголовок 4"/>
          <p:cNvSpPr txBox="1">
            <a:spLocks/>
          </p:cNvSpPr>
          <p:nvPr/>
        </p:nvSpPr>
        <p:spPr>
          <a:xfrm>
            <a:off x="7115032" y="3630305"/>
            <a:ext cx="4854055" cy="17878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9" name="Восьмиугольник 8"/>
          <p:cNvSpPr/>
          <p:nvPr/>
        </p:nvSpPr>
        <p:spPr>
          <a:xfrm>
            <a:off x="6318911" y="3807724"/>
            <a:ext cx="1364776" cy="1241946"/>
          </a:xfrm>
          <a:prstGeom prst="octagon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Обучающиеся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765576" y="3921822"/>
            <a:ext cx="413527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-реализация и развитие проектной инициативности на новой деятельностной основе;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практическая деятельность;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исследовательская деятельность;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1" name="Заголовок 4"/>
          <p:cNvSpPr txBox="1">
            <a:spLocks/>
          </p:cNvSpPr>
          <p:nvPr/>
        </p:nvSpPr>
        <p:spPr>
          <a:xfrm>
            <a:off x="7310650" y="5500048"/>
            <a:ext cx="4699380" cy="11623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8" name="Восьмиугольник 7"/>
          <p:cNvSpPr/>
          <p:nvPr/>
        </p:nvSpPr>
        <p:spPr>
          <a:xfrm>
            <a:off x="6455391" y="5308979"/>
            <a:ext cx="1337482" cy="1187355"/>
          </a:xfrm>
          <a:prstGeom prst="octagon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Родите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120418" y="5524169"/>
            <a:ext cx="390326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-взаимодействие со школой в рамках проектно- сетевого проекта;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-содержательное партнёрство,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-оказание посильной спонсорской помощи.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3718"/>
            <a:ext cx="12191999" cy="691171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4471" y="238517"/>
            <a:ext cx="10515600" cy="60554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Ожидаемый результат</a:t>
            </a: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3" name="Заголовок 4"/>
          <p:cNvSpPr txBox="1">
            <a:spLocks/>
          </p:cNvSpPr>
          <p:nvPr/>
        </p:nvSpPr>
        <p:spPr>
          <a:xfrm>
            <a:off x="6520652" y="2101755"/>
            <a:ext cx="4953000" cy="43672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9" name="Заголовок 4"/>
          <p:cNvSpPr txBox="1">
            <a:spLocks/>
          </p:cNvSpPr>
          <p:nvPr/>
        </p:nvSpPr>
        <p:spPr>
          <a:xfrm>
            <a:off x="327547" y="1910687"/>
            <a:ext cx="5004108" cy="4653886"/>
          </a:xfrm>
          <a:prstGeom prst="roundRect">
            <a:avLst>
              <a:gd name="adj" fmla="val 23349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4967" y="2142699"/>
            <a:ext cx="482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Профессиональное самоопределение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636380" y="2209906"/>
            <a:ext cx="50164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Синергетический подход в образовании.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2704775" y="1366744"/>
            <a:ext cx="245659" cy="38359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8939284" y="1516966"/>
            <a:ext cx="286778" cy="37182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04967" y="914401"/>
            <a:ext cx="4790363" cy="1187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589650" y="1228298"/>
            <a:ext cx="256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Обучающиеся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031" y="2770496"/>
            <a:ext cx="4881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Развитие творческих способностей и самореализация каждого участника проекта.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614" y="3684896"/>
            <a:ext cx="478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Ответственное отношение к окружающей среде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917" y="4339988"/>
            <a:ext cx="4764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Сформированные навыки проектной и исследовательской деятельности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8906" y="5199797"/>
            <a:ext cx="469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Сформированные навыки коммуникативной культуры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Трудовое воспитание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512257" y="943971"/>
            <a:ext cx="4790363" cy="1187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019778" y="1055077"/>
            <a:ext cx="370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Образовательное учреждение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87403" y="3125337"/>
            <a:ext cx="4985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Устойчивые связи в рамках сетевого взаимодействия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754430" y="3768048"/>
            <a:ext cx="481887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риобретение новых функций, а вместе с ними и новых приоритетных направлений развития.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Формирование имиджа ОУ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098" name="Picture 2" descr="C:\Users\Пользователь\Desktop\IMG_20180913_143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129" y="921729"/>
            <a:ext cx="3369031" cy="27720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ИЛИ 6"/>
          <p:cNvSpPr/>
          <p:nvPr/>
        </p:nvSpPr>
        <p:spPr>
          <a:xfrm>
            <a:off x="1760561" y="1160060"/>
            <a:ext cx="7861111" cy="4708477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894471" y="238517"/>
            <a:ext cx="10515600" cy="60554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Перспективы развития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026" name="Picture 2" descr="C:\Users\klavdeev\Desktop\three-tips-to-help-with-your-childcare-sear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0806" y="1733265"/>
            <a:ext cx="3780430" cy="30260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914401" y="1037231"/>
            <a:ext cx="3753134" cy="103723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2818" y="2117678"/>
            <a:ext cx="3562065" cy="103723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47296" y="973540"/>
            <a:ext cx="3562065" cy="103723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0764" y="2240507"/>
            <a:ext cx="3562065" cy="103723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0891" y="3591637"/>
            <a:ext cx="3562065" cy="103723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45523" y="3400569"/>
            <a:ext cx="3562065" cy="103723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91820" y="1173707"/>
            <a:ext cx="323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Создание экологической тропы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8280" y="1064526"/>
            <a:ext cx="3466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Создание экскурсионных маршрутов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3079" y="2333768"/>
            <a:ext cx="3398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Центр садовой терапии для детей с особыми нуждами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684" y="3698543"/>
            <a:ext cx="327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Организацию ДОП образования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84191" y="3589363"/>
            <a:ext cx="3480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Организация летней занятости обучающихся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56896" y="2333768"/>
            <a:ext cx="3493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Организация клубов по интересам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73959" y="4858603"/>
            <a:ext cx="4449170" cy="12169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583141" y="4872251"/>
            <a:ext cx="43126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Реализация социального проекта  «Гостевая аллея» совместно с администрацией сельского поселения</a:t>
            </a:r>
          </a:p>
          <a:p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489512" y="4824483"/>
            <a:ext cx="4128446" cy="127606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564573" y="5063319"/>
            <a:ext cx="3998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Реализация проекта «Школьный АРТ объект»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426</Words>
  <Application>Microsoft Office PowerPoint</Application>
  <PresentationFormat>Произвольный</PresentationFormat>
  <Paragraphs>99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Особенности разработки культурно-образовательного проекта  «Школьный ботанический сад»  </vt:lpstr>
      <vt:lpstr>Презентация PowerPoint</vt:lpstr>
      <vt:lpstr>Цель</vt:lpstr>
      <vt:lpstr>Реализация проекта  «Школьный ботанический сад</vt:lpstr>
      <vt:lpstr>Презентация PowerPoint</vt:lpstr>
      <vt:lpstr>Презентация PowerPoint</vt:lpstr>
      <vt:lpstr>Ожидаемый результат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разработки образовательного проекта «Школьный ботанический сад»</dc:title>
  <dc:creator>Пользователь</dc:creator>
  <cp:lastModifiedBy>Ирина</cp:lastModifiedBy>
  <cp:revision>72</cp:revision>
  <dcterms:created xsi:type="dcterms:W3CDTF">2018-05-03T04:45:47Z</dcterms:created>
  <dcterms:modified xsi:type="dcterms:W3CDTF">2018-10-15T11:33:48Z</dcterms:modified>
</cp:coreProperties>
</file>