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4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D2FF-726C-4515-8409-5349E560F2D5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40EB-E391-43A5-AD34-98C60E1F4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288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D2FF-726C-4515-8409-5349E560F2D5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40EB-E391-43A5-AD34-98C60E1F4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52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D2FF-726C-4515-8409-5349E560F2D5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40EB-E391-43A5-AD34-98C60E1F4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678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D2FF-726C-4515-8409-5349E560F2D5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40EB-E391-43A5-AD34-98C60E1F4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205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D2FF-726C-4515-8409-5349E560F2D5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40EB-E391-43A5-AD34-98C60E1F4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483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D2FF-726C-4515-8409-5349E560F2D5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40EB-E391-43A5-AD34-98C60E1F4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595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D2FF-726C-4515-8409-5349E560F2D5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40EB-E391-43A5-AD34-98C60E1F4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244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D2FF-726C-4515-8409-5349E560F2D5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40EB-E391-43A5-AD34-98C60E1F4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9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D2FF-726C-4515-8409-5349E560F2D5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40EB-E391-43A5-AD34-98C60E1F4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42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D2FF-726C-4515-8409-5349E560F2D5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F1A40EB-E391-43A5-AD34-98C60E1F4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20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D2FF-726C-4515-8409-5349E560F2D5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40EB-E391-43A5-AD34-98C60E1F4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653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D2FF-726C-4515-8409-5349E560F2D5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40EB-E391-43A5-AD34-98C60E1F4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45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D2FF-726C-4515-8409-5349E560F2D5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40EB-E391-43A5-AD34-98C60E1F4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43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D2FF-726C-4515-8409-5349E560F2D5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40EB-E391-43A5-AD34-98C60E1F4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469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D2FF-726C-4515-8409-5349E560F2D5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40EB-E391-43A5-AD34-98C60E1F4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359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D2FF-726C-4515-8409-5349E560F2D5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40EB-E391-43A5-AD34-98C60E1F4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387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D2FF-726C-4515-8409-5349E560F2D5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40EB-E391-43A5-AD34-98C60E1F4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40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56D2FF-726C-4515-8409-5349E560F2D5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1A40EB-E391-43A5-AD34-98C60E1F4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81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400" y="0"/>
            <a:ext cx="8574622" cy="2616199"/>
          </a:xfrm>
        </p:spPr>
        <p:txBody>
          <a:bodyPr>
            <a:noAutofit/>
          </a:bodyPr>
          <a:lstStyle/>
          <a:p>
            <a:r>
              <a:rPr lang="ru-RU" sz="3200" dirty="0" smtClean="0">
                <a:cs typeface="Aharoni" panose="02010803020104030203" pitchFamily="2" charset="-79"/>
              </a:rPr>
              <a:t>Робототехника на уроках и во внеурочной деятельности с использованием конструктора 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Lego Mindstorms EV3</a:t>
            </a:r>
            <a:r>
              <a:rPr lang="ru-RU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ru-RU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ru-RU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и 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Lego Education (</a:t>
            </a:r>
            <a:r>
              <a:rPr lang="ru-RU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9686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) </a:t>
            </a:r>
            <a:endParaRPr lang="ru-RU" sz="3200" dirty="0"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Хильченко Андрей Сергеевич учитель информатики и технологии, педагог дополнительного образования </a:t>
            </a:r>
            <a:r>
              <a:rPr lang="ru-RU" dirty="0" err="1" smtClean="0"/>
              <a:t>г.Ейск</a:t>
            </a:r>
            <a:r>
              <a:rPr lang="ru-RU" dirty="0" smtClean="0"/>
              <a:t> Краснодарский край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45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8843" y="547554"/>
            <a:ext cx="9013390" cy="4270105"/>
          </a:xfrm>
        </p:spPr>
        <p:txBody>
          <a:bodyPr>
            <a:noAutofit/>
          </a:bodyPr>
          <a:lstStyle/>
          <a:p>
            <a:r>
              <a:rPr lang="ru-RU" sz="2000" dirty="0"/>
              <a:t>В последние годы в российском образовании всё более популярной становится образовательная робототехника. Сотни школ используют конструкторы нового поколения в дополнительном и основном образовании. Во многих регионах России образовательная робототехника успешно развивается на протяжении уже нескольких лет. Робототехника становится сегодня популярным и эффективным средством в изучении информатики, физики, технологии и других предметов, что позволяет достигать высоких результатов в обучении и мотивации школьников к выбору профессий инженерно-технического профиля.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286" y="3939863"/>
            <a:ext cx="2918137" cy="29181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06" y="3881371"/>
            <a:ext cx="3831464" cy="287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5330" y="379749"/>
            <a:ext cx="10018713" cy="312420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некоторых регионах страны открывают специализированные инженерные классы, направленные на изучение точных наук, где дети изучают углубленно не только математику, физику, химию, но и информатику, робототехнику и 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моделирование. Изучая при этом некоторые направления не только у себя в школе, но и в специализированных учебных центрах.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343700"/>
            <a:ext cx="3923732" cy="29427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18" y="3338581"/>
            <a:ext cx="3812276" cy="285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4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6448" y="0"/>
            <a:ext cx="10018713" cy="312420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усовершенствовании программы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Lego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разработчики подумали не только о сборке роботов, но и сделали специальный курс названный технология и физика, где наглядно описывается и демонстрируется опыт, предлагаемый детям на занятии. Так например дети изучают силу трения, ускорение свободного падения и еще многие другие темы.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612" y="2661313"/>
            <a:ext cx="4615217" cy="3461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405" y="2661313"/>
            <a:ext cx="5177051" cy="388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1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6282" y="670774"/>
            <a:ext cx="10018713" cy="312420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стоит забывать и про соревновательные мероприятия, которых становится все больше и больше. И здесь я не могу не отметить такой фактор 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Lego Mindstorms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конкурировать в большинстве случаев только с подобным себе конструктором к сожалению. Из- за большого количества факторов.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 ввиду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виды соревнования.)  так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 рынке совершенствуются продукты и делают детали более легкими, эргономичными, дешевыми и программируемыми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379" y="3896663"/>
            <a:ext cx="4810259" cy="27057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594" y="3896663"/>
            <a:ext cx="4146997" cy="276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9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5629" y="101220"/>
            <a:ext cx="10018713" cy="3124201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Радует в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Lego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простота сборки конструкции, но и разнообразие схем, которые придумывают дети прямо сейчас на твоих глазах. И проблемы, которые решают они,(иногда не задумываясь), в будущем могут помочь и взрослым. Поэтому проектная деятельность с использованием конструктора уже давно приветствуется, так как это в большинстве случаев что-то связанное с движением и наглядно показывающее свое действие. А эстетика самой конструкции нравится не только детям, но и взрослым.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0" y="3376840"/>
            <a:ext cx="5364480" cy="30175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22" y="3376840"/>
            <a:ext cx="5066453" cy="28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2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0524" y="271528"/>
            <a:ext cx="10018713" cy="3124201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приятное и незабываемое – это конечно результат вашей работы с детьми. Будь это просто модель, собранная по инструкции или же собственного замысла конструкция, готовый проект или даже обычная игрушка. Все это направляет вас и заставляет стремиться к чему то новому и интересному.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370" y="2787754"/>
            <a:ext cx="2205605" cy="39152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975020"/>
            <a:ext cx="4415307" cy="33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6282" y="0"/>
            <a:ext cx="10018713" cy="3124201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как тяжелые модели для сборки, так и более легкие, поэтому не стоит бояться давать знания и сам конструктор детям различных возрастов и особенностей. Самое главное – это уделить ребенку такое внимание, которое способствует усвоению материала у каждого из них. Найти подход можно практически ко всем. Кто хочет этого и стремится узнать и познать для себя новое не страшно ничего!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935" y="2395470"/>
            <a:ext cx="4462530" cy="44625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535" y="2395470"/>
            <a:ext cx="3340012" cy="44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9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9859" y="399245"/>
            <a:ext cx="9893164" cy="5391955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64882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157</TotalTime>
  <Words>477</Words>
  <Application>Microsoft Office PowerPoint</Application>
  <PresentationFormat>Широкоэкранный</PresentationFormat>
  <Paragraphs>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Aharoni</vt:lpstr>
      <vt:lpstr>Arial</vt:lpstr>
      <vt:lpstr>Corbel</vt:lpstr>
      <vt:lpstr>Times New Roman</vt:lpstr>
      <vt:lpstr>Параллакс</vt:lpstr>
      <vt:lpstr>Робототехника на уроках и во внеурочной деятельности с использованием конструктора Lego Mindstorms EV3 и Lego Education (9686) </vt:lpstr>
      <vt:lpstr>В последние годы в российском образовании всё более популярной становится образовательная робототехника. Сотни школ используют конструкторы нового поколения в дополнительном и основном образовании. Во многих регионах России образовательная робототехника успешно развивается на протяжении уже нескольких лет. Робототехника становится сегодня популярным и эффективным средством в изучении информатики, физики, технологии и других предметов, что позволяет достигать высоких результатов в обучении и мотивации школьников к выбору профессий инженерно-технического профиля.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Робототехника на уроках и во внеурочной деятельности с использованием конструктора Lego Mindstorms EV3 </dc:title>
  <dc:creator>Андрей</dc:creator>
  <cp:lastModifiedBy>Андрей</cp:lastModifiedBy>
  <cp:revision>18</cp:revision>
  <dcterms:created xsi:type="dcterms:W3CDTF">2020-09-10T15:51:08Z</dcterms:created>
  <dcterms:modified xsi:type="dcterms:W3CDTF">2020-09-10T18:40:35Z</dcterms:modified>
</cp:coreProperties>
</file>