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9" r:id="rId2"/>
    <p:sldMasterId id="2147483826" r:id="rId3"/>
    <p:sldMasterId id="2147483843" r:id="rId4"/>
    <p:sldMasterId id="2147483877" r:id="rId5"/>
  </p:sldMasterIdLst>
  <p:notesMasterIdLst>
    <p:notesMasterId r:id="rId28"/>
  </p:notesMasterIdLst>
  <p:handoutMasterIdLst>
    <p:handoutMasterId r:id="rId29"/>
  </p:handoutMasterIdLst>
  <p:sldIdLst>
    <p:sldId id="303" r:id="rId6"/>
    <p:sldId id="304" r:id="rId7"/>
    <p:sldId id="324" r:id="rId8"/>
    <p:sldId id="312" r:id="rId9"/>
    <p:sldId id="325" r:id="rId10"/>
    <p:sldId id="328" r:id="rId11"/>
    <p:sldId id="332" r:id="rId12"/>
    <p:sldId id="327" r:id="rId13"/>
    <p:sldId id="333" r:id="rId14"/>
    <p:sldId id="329" r:id="rId15"/>
    <p:sldId id="335" r:id="rId16"/>
    <p:sldId id="334" r:id="rId17"/>
    <p:sldId id="336" r:id="rId18"/>
    <p:sldId id="337" r:id="rId19"/>
    <p:sldId id="338" r:id="rId20"/>
    <p:sldId id="339" r:id="rId21"/>
    <p:sldId id="341" r:id="rId22"/>
    <p:sldId id="319" r:id="rId23"/>
    <p:sldId id="314" r:id="rId24"/>
    <p:sldId id="316" r:id="rId25"/>
    <p:sldId id="317" r:id="rId26"/>
    <p:sldId id="306" r:id="rId27"/>
  </p:sldIdLst>
  <p:sldSz cx="10693400" cy="7561263"/>
  <p:notesSz cx="6742113" cy="9872663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96888" indent="-39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95363" indent="-80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492250" indent="-120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990725" indent="-161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635"/>
    <a:srgbClr val="0B5B97"/>
    <a:srgbClr val="EEEEEE"/>
    <a:srgbClr val="007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88604" autoAdjust="0"/>
  </p:normalViewPr>
  <p:slideViewPr>
    <p:cSldViewPr>
      <p:cViewPr varScale="1">
        <p:scale>
          <a:sx n="105" d="100"/>
          <a:sy n="105" d="100"/>
        </p:scale>
        <p:origin x="1356" y="10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21F97-B8A8-4D61-928E-7E2F3245CBC2}" type="doc">
      <dgm:prSet loTypeId="urn:microsoft.com/office/officeart/2005/8/layout/hList6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785E4F-7040-45AD-B95B-1E79B8B733E6}">
      <dgm:prSet phldrT="[Текст]"/>
      <dgm:spPr/>
      <dgm:t>
        <a:bodyPr/>
        <a:lstStyle/>
        <a:p>
          <a:r>
            <a:rPr lang="ru-RU" b="1" dirty="0" smtClean="0"/>
            <a:t>ОЦЕНКА качества результатов</a:t>
          </a:r>
          <a:endParaRPr lang="ru-RU" b="1" dirty="0"/>
        </a:p>
      </dgm:t>
    </dgm:pt>
    <dgm:pt modelId="{13BCD9C9-4608-48AC-87DC-26CC71A07FD2}" type="parTrans" cxnId="{BF3E27A7-2F56-43C3-9D29-DD1AAE0D19CF}">
      <dgm:prSet/>
      <dgm:spPr/>
      <dgm:t>
        <a:bodyPr/>
        <a:lstStyle/>
        <a:p>
          <a:endParaRPr lang="ru-RU"/>
        </a:p>
      </dgm:t>
    </dgm:pt>
    <dgm:pt modelId="{AAD5087F-11B2-4C93-9AD0-CF20EC24C618}" type="sibTrans" cxnId="{BF3E27A7-2F56-43C3-9D29-DD1AAE0D19CF}">
      <dgm:prSet/>
      <dgm:spPr/>
      <dgm:t>
        <a:bodyPr/>
        <a:lstStyle/>
        <a:p>
          <a:endParaRPr lang="ru-RU"/>
        </a:p>
      </dgm:t>
    </dgm:pt>
    <dgm:pt modelId="{C8BB500A-0FCF-4CEF-93EF-9CCE44283B83}">
      <dgm:prSet phldrT="[Текст]"/>
      <dgm:spPr/>
      <dgm:t>
        <a:bodyPr/>
        <a:lstStyle/>
        <a:p>
          <a:r>
            <a:rPr lang="ru-RU" b="1" dirty="0" smtClean="0"/>
            <a:t>ОЦЕНКА качества процесса</a:t>
          </a:r>
          <a:endParaRPr lang="ru-RU" b="1" dirty="0"/>
        </a:p>
      </dgm:t>
    </dgm:pt>
    <dgm:pt modelId="{7554B575-D835-46FA-9AE4-79CFA597D7A5}" type="parTrans" cxnId="{6835F313-878D-44F9-A1A1-D65A296A5280}">
      <dgm:prSet/>
      <dgm:spPr/>
      <dgm:t>
        <a:bodyPr/>
        <a:lstStyle/>
        <a:p>
          <a:endParaRPr lang="ru-RU"/>
        </a:p>
      </dgm:t>
    </dgm:pt>
    <dgm:pt modelId="{2207F429-689C-4A7B-91E2-58604DDD50FA}" type="sibTrans" cxnId="{6835F313-878D-44F9-A1A1-D65A296A5280}">
      <dgm:prSet/>
      <dgm:spPr/>
      <dgm:t>
        <a:bodyPr/>
        <a:lstStyle/>
        <a:p>
          <a:endParaRPr lang="ru-RU"/>
        </a:p>
      </dgm:t>
    </dgm:pt>
    <dgm:pt modelId="{05C8EA6B-2391-45CE-9815-177F0176AB3C}">
      <dgm:prSet phldrT="[Текст]"/>
      <dgm:spPr/>
      <dgm:t>
        <a:bodyPr/>
        <a:lstStyle/>
        <a:p>
          <a:r>
            <a:rPr lang="ru-RU" b="1" dirty="0" smtClean="0"/>
            <a:t>ОЦЕНКА качества управления</a:t>
          </a:r>
          <a:endParaRPr lang="ru-RU" b="1" dirty="0"/>
        </a:p>
      </dgm:t>
    </dgm:pt>
    <dgm:pt modelId="{663289EC-B5EC-40AF-A227-971996B26161}" type="parTrans" cxnId="{DF2AED44-54CA-4CFB-ABEE-D0786E3E73C0}">
      <dgm:prSet/>
      <dgm:spPr/>
      <dgm:t>
        <a:bodyPr/>
        <a:lstStyle/>
        <a:p>
          <a:endParaRPr lang="ru-RU"/>
        </a:p>
      </dgm:t>
    </dgm:pt>
    <dgm:pt modelId="{F27C4F38-FB72-44F5-9683-0EFA8DDE0400}" type="sibTrans" cxnId="{DF2AED44-54CA-4CFB-ABEE-D0786E3E73C0}">
      <dgm:prSet/>
      <dgm:spPr/>
      <dgm:t>
        <a:bodyPr/>
        <a:lstStyle/>
        <a:p>
          <a:endParaRPr lang="ru-RU"/>
        </a:p>
      </dgm:t>
    </dgm:pt>
    <dgm:pt modelId="{8CD52434-C734-4AB8-9F7E-39588C12FAAD}" type="pres">
      <dgm:prSet presAssocID="{08421F97-B8A8-4D61-928E-7E2F3245CB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6F9E3F-74BA-48B2-A77F-CE8DD6D46A06}" type="pres">
      <dgm:prSet presAssocID="{09785E4F-7040-45AD-B95B-1E79B8B733E6}" presName="node" presStyleLbl="node1" presStyleIdx="0" presStyleCnt="3" custLinFactNeighborX="-513" custLinFactNeighborY="24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30B05-CCDB-4052-AD72-0FB82976853D}" type="pres">
      <dgm:prSet presAssocID="{AAD5087F-11B2-4C93-9AD0-CF20EC24C618}" presName="sibTrans" presStyleCnt="0"/>
      <dgm:spPr/>
      <dgm:t>
        <a:bodyPr/>
        <a:lstStyle/>
        <a:p>
          <a:endParaRPr lang="ru-RU"/>
        </a:p>
      </dgm:t>
    </dgm:pt>
    <dgm:pt modelId="{22BA0332-2E35-4387-A22F-B487D135FC53}" type="pres">
      <dgm:prSet presAssocID="{C8BB500A-0FCF-4CEF-93EF-9CCE44283B83}" presName="node" presStyleLbl="node1" presStyleIdx="1" presStyleCnt="3" custLinFactNeighborX="22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3CDC5-82F2-4055-99BB-AB8C24D8D3C2}" type="pres">
      <dgm:prSet presAssocID="{2207F429-689C-4A7B-91E2-58604DDD50FA}" presName="sibTrans" presStyleCnt="0"/>
      <dgm:spPr/>
      <dgm:t>
        <a:bodyPr/>
        <a:lstStyle/>
        <a:p>
          <a:endParaRPr lang="ru-RU"/>
        </a:p>
      </dgm:t>
    </dgm:pt>
    <dgm:pt modelId="{30282202-B15A-4EFE-9528-8B936D62E49B}" type="pres">
      <dgm:prSet presAssocID="{05C8EA6B-2391-45CE-9815-177F0176AB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F6DB8A-6CCF-4749-9AF2-6299C02E5CF4}" type="presOf" srcId="{09785E4F-7040-45AD-B95B-1E79B8B733E6}" destId="{936F9E3F-74BA-48B2-A77F-CE8DD6D46A06}" srcOrd="0" destOrd="0" presId="urn:microsoft.com/office/officeart/2005/8/layout/hList6"/>
    <dgm:cxn modelId="{6835F313-878D-44F9-A1A1-D65A296A5280}" srcId="{08421F97-B8A8-4D61-928E-7E2F3245CBC2}" destId="{C8BB500A-0FCF-4CEF-93EF-9CCE44283B83}" srcOrd="1" destOrd="0" parTransId="{7554B575-D835-46FA-9AE4-79CFA597D7A5}" sibTransId="{2207F429-689C-4A7B-91E2-58604DDD50FA}"/>
    <dgm:cxn modelId="{BF3E27A7-2F56-43C3-9D29-DD1AAE0D19CF}" srcId="{08421F97-B8A8-4D61-928E-7E2F3245CBC2}" destId="{09785E4F-7040-45AD-B95B-1E79B8B733E6}" srcOrd="0" destOrd="0" parTransId="{13BCD9C9-4608-48AC-87DC-26CC71A07FD2}" sibTransId="{AAD5087F-11B2-4C93-9AD0-CF20EC24C618}"/>
    <dgm:cxn modelId="{365A2D60-7802-3E44-B9D2-87DA1094ADFD}" type="presOf" srcId="{05C8EA6B-2391-45CE-9815-177F0176AB3C}" destId="{30282202-B15A-4EFE-9528-8B936D62E49B}" srcOrd="0" destOrd="0" presId="urn:microsoft.com/office/officeart/2005/8/layout/hList6"/>
    <dgm:cxn modelId="{DF2AED44-54CA-4CFB-ABEE-D0786E3E73C0}" srcId="{08421F97-B8A8-4D61-928E-7E2F3245CBC2}" destId="{05C8EA6B-2391-45CE-9815-177F0176AB3C}" srcOrd="2" destOrd="0" parTransId="{663289EC-B5EC-40AF-A227-971996B26161}" sibTransId="{F27C4F38-FB72-44F5-9683-0EFA8DDE0400}"/>
    <dgm:cxn modelId="{D074ABF8-27D7-D64A-9EC5-88ACDDC6CD71}" type="presOf" srcId="{08421F97-B8A8-4D61-928E-7E2F3245CBC2}" destId="{8CD52434-C734-4AB8-9F7E-39588C12FAAD}" srcOrd="0" destOrd="0" presId="urn:microsoft.com/office/officeart/2005/8/layout/hList6"/>
    <dgm:cxn modelId="{9FE489F0-E935-4E4A-BBC1-4B4215A399E3}" type="presOf" srcId="{C8BB500A-0FCF-4CEF-93EF-9CCE44283B83}" destId="{22BA0332-2E35-4387-A22F-B487D135FC53}" srcOrd="0" destOrd="0" presId="urn:microsoft.com/office/officeart/2005/8/layout/hList6"/>
    <dgm:cxn modelId="{0AD883DF-FF0F-8F43-BD12-3D69E9899DEB}" type="presParOf" srcId="{8CD52434-C734-4AB8-9F7E-39588C12FAAD}" destId="{936F9E3F-74BA-48B2-A77F-CE8DD6D46A06}" srcOrd="0" destOrd="0" presId="urn:microsoft.com/office/officeart/2005/8/layout/hList6"/>
    <dgm:cxn modelId="{02E58138-7EA2-0343-87AF-4BBE7C5175CF}" type="presParOf" srcId="{8CD52434-C734-4AB8-9F7E-39588C12FAAD}" destId="{C1B30B05-CCDB-4052-AD72-0FB82976853D}" srcOrd="1" destOrd="0" presId="urn:microsoft.com/office/officeart/2005/8/layout/hList6"/>
    <dgm:cxn modelId="{7C4FD550-B038-A34F-9828-005DF7350C8E}" type="presParOf" srcId="{8CD52434-C734-4AB8-9F7E-39588C12FAAD}" destId="{22BA0332-2E35-4387-A22F-B487D135FC53}" srcOrd="2" destOrd="0" presId="urn:microsoft.com/office/officeart/2005/8/layout/hList6"/>
    <dgm:cxn modelId="{221A1EE8-AA2C-9E4C-B33C-FC22EF9A5949}" type="presParOf" srcId="{8CD52434-C734-4AB8-9F7E-39588C12FAAD}" destId="{C783CDC5-82F2-4055-99BB-AB8C24D8D3C2}" srcOrd="3" destOrd="0" presId="urn:microsoft.com/office/officeart/2005/8/layout/hList6"/>
    <dgm:cxn modelId="{335786E7-814D-EA43-8650-0E50F026F90A}" type="presParOf" srcId="{8CD52434-C734-4AB8-9F7E-39588C12FAAD}" destId="{30282202-B15A-4EFE-9528-8B936D62E49B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F9E3F-74BA-48B2-A77F-CE8DD6D46A06}">
      <dsp:nvSpPr>
        <dsp:cNvPr id="0" name=""/>
        <dsp:cNvSpPr/>
      </dsp:nvSpPr>
      <dsp:spPr>
        <a:xfrm rot="16200000">
          <a:off x="-466918" y="466918"/>
          <a:ext cx="3866901" cy="293306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4156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ОЦЕНКА качества результатов</a:t>
          </a:r>
          <a:endParaRPr lang="ru-RU" sz="3700" b="1" kern="1200" dirty="0"/>
        </a:p>
      </dsp:txBody>
      <dsp:txXfrm rot="5400000">
        <a:off x="1" y="773379"/>
        <a:ext cx="2933064" cy="2320141"/>
      </dsp:txXfrm>
    </dsp:sp>
    <dsp:sp modelId="{22BA0332-2E35-4387-A22F-B487D135FC53}">
      <dsp:nvSpPr>
        <dsp:cNvPr id="0" name=""/>
        <dsp:cNvSpPr/>
      </dsp:nvSpPr>
      <dsp:spPr>
        <a:xfrm rot="16200000">
          <a:off x="2736249" y="466918"/>
          <a:ext cx="3866901" cy="293306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4156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ОЦЕНКА качества процесса</a:t>
          </a:r>
          <a:endParaRPr lang="ru-RU" sz="3700" b="1" kern="1200" dirty="0"/>
        </a:p>
      </dsp:txBody>
      <dsp:txXfrm rot="5400000">
        <a:off x="3203168" y="773379"/>
        <a:ext cx="2933064" cy="2320141"/>
      </dsp:txXfrm>
    </dsp:sp>
    <dsp:sp modelId="{30282202-B15A-4EFE-9528-8B936D62E49B}">
      <dsp:nvSpPr>
        <dsp:cNvPr id="0" name=""/>
        <dsp:cNvSpPr/>
      </dsp:nvSpPr>
      <dsp:spPr>
        <a:xfrm rot="16200000">
          <a:off x="5840297" y="466918"/>
          <a:ext cx="3866901" cy="293306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4156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ОЦЕНКА качества управления</a:t>
          </a:r>
          <a:endParaRPr lang="ru-RU" sz="3700" b="1" kern="1200" dirty="0"/>
        </a:p>
      </dsp:txBody>
      <dsp:txXfrm rot="5400000">
        <a:off x="6307216" y="773379"/>
        <a:ext cx="2933064" cy="2320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«Применение электронных средств мониторинга результатов учебной деятельности» 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5DA6A-52E6-48BF-99F4-9AD827CB78D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DD70F-791A-471D-9E46-FC0F8448CD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1153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 smtClean="0"/>
              <a:t>«Применение электронных средств мониторинга результатов учебной деятельности» 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26B85C-8DFC-4FA5-B0FA-7BC83611E0D2}" type="datetimeFigureOut">
              <a:rPr lang="ru-RU"/>
              <a:pPr>
                <a:defRPr/>
              </a:pPr>
              <a:t>27.09.2018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71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B71DB8-63A5-4E51-8EE1-4B2B5A07A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844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«Применение электронных средств мониторинга результатов учебной деятельности»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8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олилиния 1"/>
          <p:cNvSpPr>
            <a:spLocks noChangeArrowheads="1"/>
          </p:cNvSpPr>
          <p:nvPr/>
        </p:nvSpPr>
        <p:spPr bwMode="auto">
          <a:xfrm>
            <a:off x="4206018" y="10964485"/>
            <a:ext cx="3219671" cy="5707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6C95E9A8-1B83-44DB-9F07-B813E066E9D7}" type="slidenum">
              <a:rPr lang="ru-RU" altLang="ru-RU" sz="1400"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</a:pPr>
              <a:t>4</a:t>
            </a:fld>
            <a:endParaRPr lang="ru-RU" altLang="ru-RU" sz="140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3555" name="Полилиния 2"/>
          <p:cNvSpPr>
            <a:spLocks noChangeArrowheads="1"/>
          </p:cNvSpPr>
          <p:nvPr/>
        </p:nvSpPr>
        <p:spPr bwMode="auto">
          <a:xfrm>
            <a:off x="4206018" y="10966198"/>
            <a:ext cx="3222792" cy="57419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0EE4B9F1-27D9-4ACB-8045-13B15AA40DCD}" type="slidenum">
              <a:rPr lang="ru-RU" altLang="ru-RU" sz="1400"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</a:pPr>
              <a:t>4</a:t>
            </a:fld>
            <a:endParaRPr lang="ru-RU" altLang="ru-RU" sz="140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3556" name="Полилиния 3"/>
          <p:cNvSpPr>
            <a:spLocks noChangeArrowheads="1"/>
          </p:cNvSpPr>
          <p:nvPr/>
        </p:nvSpPr>
        <p:spPr bwMode="auto">
          <a:xfrm>
            <a:off x="0" y="0"/>
            <a:ext cx="1561" cy="171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eaLnBrk="1">
              <a:lnSpc>
                <a:spcPct val="93000"/>
              </a:lnSpc>
            </a:pPr>
            <a:fld id="{D6DDD102-EC78-4430-B909-B12D3DC28E3B}" type="slidenum">
              <a:rPr lang="ru-RU" altLang="ru-RU" sz="1400">
                <a:solidFill>
                  <a:srgbClr val="FFFFFF"/>
                </a:solidFill>
                <a:cs typeface="Lucida Sans Unicode" panose="020B0602030504020204" pitchFamily="34" charset="0"/>
              </a:rPr>
              <a:pPr eaLnBrk="1">
                <a:lnSpc>
                  <a:spcPct val="93000"/>
                </a:lnSpc>
              </a:pPr>
              <a:t>4</a:t>
            </a:fld>
            <a:endParaRPr lang="ru-RU" altLang="ru-RU" sz="1400">
              <a:solidFill>
                <a:srgbClr val="FFFFFF"/>
              </a:solidFill>
              <a:cs typeface="Lucida Sans Unicode" panose="020B0602030504020204" pitchFamily="34" charset="0"/>
            </a:endParaRPr>
          </a:p>
        </p:txBody>
      </p:sp>
      <p:sp>
        <p:nvSpPr>
          <p:cNvPr id="23557" name="Полилиния 4"/>
          <p:cNvSpPr>
            <a:spLocks noChangeArrowheads="1"/>
          </p:cNvSpPr>
          <p:nvPr/>
        </p:nvSpPr>
        <p:spPr bwMode="auto">
          <a:xfrm>
            <a:off x="4206018" y="10964484"/>
            <a:ext cx="3218110" cy="569049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E4955B2C-19C7-468D-A68A-FE860FA64BF9}" type="slidenum">
              <a:rPr lang="ru-RU" altLang="ru-RU" sz="1400"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</a:pPr>
              <a:t>4</a:t>
            </a:fld>
            <a:endParaRPr lang="ru-RU" altLang="ru-RU" sz="140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" name="Образ слайда 5"/>
          <p:cNvSpPr>
            <a:spLocks noGrp="1" noRot="1" noChangeAspect="1" noResize="1"/>
          </p:cNvSpPr>
          <p:nvPr>
            <p:ph type="sldImg"/>
          </p:nvPr>
        </p:nvSpPr>
        <p:spPr>
          <a:xfrm>
            <a:off x="892175" y="1109663"/>
            <a:ext cx="5648325" cy="3994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9" name="Заметки 6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50217" y="7569143"/>
            <a:ext cx="181822" cy="2791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>
            <a:prstTxWarp prst="textNoShape">
              <a:avLst/>
            </a:prstTxWarp>
            <a:spAutoFit/>
          </a:bodyPr>
          <a:lstStyle/>
          <a:p>
            <a:pPr eaLnBrk="1"/>
            <a:endParaRPr altLang="ru-RU" smtClean="0"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4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олилиния 1"/>
          <p:cNvSpPr>
            <a:spLocks noChangeArrowheads="1"/>
          </p:cNvSpPr>
          <p:nvPr/>
        </p:nvSpPr>
        <p:spPr bwMode="auto">
          <a:xfrm>
            <a:off x="4206018" y="10964485"/>
            <a:ext cx="3219671" cy="5707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BDA4F37-99FC-43F9-B0AB-986C6BE4403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18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2467" name="Полилиния 2"/>
          <p:cNvSpPr>
            <a:spLocks noChangeArrowheads="1"/>
          </p:cNvSpPr>
          <p:nvPr/>
        </p:nvSpPr>
        <p:spPr bwMode="auto">
          <a:xfrm>
            <a:off x="4206018" y="10966198"/>
            <a:ext cx="3222792" cy="57419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85BF1E4-A6BA-45DA-854C-F40535995C1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18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2468" name="Полилиния 3"/>
          <p:cNvSpPr>
            <a:spLocks noChangeArrowheads="1"/>
          </p:cNvSpPr>
          <p:nvPr/>
        </p:nvSpPr>
        <p:spPr bwMode="auto">
          <a:xfrm>
            <a:off x="0" y="0"/>
            <a:ext cx="1561" cy="171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F136A7C-0BBD-4CFC-A01D-2001136C53F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18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2469" name="Полилиния 4"/>
          <p:cNvSpPr>
            <a:spLocks noChangeArrowheads="1"/>
          </p:cNvSpPr>
          <p:nvPr/>
        </p:nvSpPr>
        <p:spPr bwMode="auto">
          <a:xfrm>
            <a:off x="4206018" y="10964484"/>
            <a:ext cx="3218110" cy="569049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308D1F-825B-4BAB-BF5A-BC1F4A54BA2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18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" name="Образ слайда 5"/>
          <p:cNvSpPr>
            <a:spLocks noGrp="1" noRot="1" noChangeAspect="1" noResize="1"/>
          </p:cNvSpPr>
          <p:nvPr>
            <p:ph type="sldImg"/>
          </p:nvPr>
        </p:nvSpPr>
        <p:spPr>
          <a:xfrm>
            <a:off x="892175" y="1109663"/>
            <a:ext cx="5648325" cy="3994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2471" name="Заметки 6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50217" y="7569143"/>
            <a:ext cx="181822" cy="2791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>
            <a:prstTxWarp prst="textNoShape">
              <a:avLst/>
            </a:prstTxWarp>
            <a:spAutoFit/>
          </a:bodyPr>
          <a:lstStyle/>
          <a:p>
            <a:pPr eaLnBrk="1"/>
            <a:endParaRPr altLang="ru-RU" smtClean="0"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4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олилиния 1"/>
          <p:cNvSpPr>
            <a:spLocks noChangeArrowheads="1"/>
          </p:cNvSpPr>
          <p:nvPr/>
        </p:nvSpPr>
        <p:spPr bwMode="auto">
          <a:xfrm>
            <a:off x="4206018" y="10964485"/>
            <a:ext cx="3219671" cy="5707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829A2FB-F8E5-4A95-994E-541778D067D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19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4275" name="Полилиния 2"/>
          <p:cNvSpPr>
            <a:spLocks noChangeArrowheads="1"/>
          </p:cNvSpPr>
          <p:nvPr/>
        </p:nvSpPr>
        <p:spPr bwMode="auto">
          <a:xfrm>
            <a:off x="4206018" y="10966198"/>
            <a:ext cx="3222792" cy="57419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C1F729E-A257-4A97-965A-2FFE37C9ED1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19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4276" name="Полилиния 3"/>
          <p:cNvSpPr>
            <a:spLocks noChangeArrowheads="1"/>
          </p:cNvSpPr>
          <p:nvPr/>
        </p:nvSpPr>
        <p:spPr bwMode="auto">
          <a:xfrm>
            <a:off x="0" y="0"/>
            <a:ext cx="1561" cy="171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EA05326-9490-4E98-8C12-D7DCD1A427A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19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4277" name="Полилиния 4"/>
          <p:cNvSpPr>
            <a:spLocks noChangeArrowheads="1"/>
          </p:cNvSpPr>
          <p:nvPr/>
        </p:nvSpPr>
        <p:spPr bwMode="auto">
          <a:xfrm>
            <a:off x="4206018" y="10964484"/>
            <a:ext cx="3218110" cy="569049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715A89B-C14D-4913-AE50-9E5A51D0D38E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19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" name="Образ слайда 5"/>
          <p:cNvSpPr>
            <a:spLocks noGrp="1" noRot="1" noChangeAspect="1" noResize="1"/>
          </p:cNvSpPr>
          <p:nvPr>
            <p:ph type="sldImg"/>
          </p:nvPr>
        </p:nvSpPr>
        <p:spPr>
          <a:xfrm>
            <a:off x="892175" y="1109663"/>
            <a:ext cx="5648325" cy="3994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4279" name="Заметки 6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50217" y="7569143"/>
            <a:ext cx="181822" cy="2791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>
            <a:prstTxWarp prst="textNoShape">
              <a:avLst/>
            </a:prstTxWarp>
            <a:spAutoFit/>
          </a:bodyPr>
          <a:lstStyle/>
          <a:p>
            <a:pPr eaLnBrk="1"/>
            <a:endParaRPr altLang="ru-RU" smtClean="0"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1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олилиния 1"/>
          <p:cNvSpPr>
            <a:spLocks noChangeArrowheads="1"/>
          </p:cNvSpPr>
          <p:nvPr/>
        </p:nvSpPr>
        <p:spPr bwMode="auto">
          <a:xfrm>
            <a:off x="4206018" y="10964485"/>
            <a:ext cx="3219671" cy="5707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6BB7C38-403B-4F5C-8EAB-5C04D82BFE0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20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8371" name="Полилиния 2"/>
          <p:cNvSpPr>
            <a:spLocks noChangeArrowheads="1"/>
          </p:cNvSpPr>
          <p:nvPr/>
        </p:nvSpPr>
        <p:spPr bwMode="auto">
          <a:xfrm>
            <a:off x="4206018" y="10966198"/>
            <a:ext cx="3222792" cy="57419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6632A33-CF40-4963-A857-1F011A16BDE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20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8372" name="Полилиния 3"/>
          <p:cNvSpPr>
            <a:spLocks noChangeArrowheads="1"/>
          </p:cNvSpPr>
          <p:nvPr/>
        </p:nvSpPr>
        <p:spPr bwMode="auto">
          <a:xfrm>
            <a:off x="0" y="0"/>
            <a:ext cx="1561" cy="171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C24C256-4D17-461B-9097-E6DC8BB721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20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8373" name="Полилиния 4"/>
          <p:cNvSpPr>
            <a:spLocks noChangeArrowheads="1"/>
          </p:cNvSpPr>
          <p:nvPr/>
        </p:nvSpPr>
        <p:spPr bwMode="auto">
          <a:xfrm>
            <a:off x="4206018" y="10964484"/>
            <a:ext cx="3218110" cy="569049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4FCEAC1-77C1-4BF9-B50B-D04AEAFBE0F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20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" name="Образ слайда 5"/>
          <p:cNvSpPr>
            <a:spLocks noGrp="1" noRot="1" noChangeAspect="1" noResize="1"/>
          </p:cNvSpPr>
          <p:nvPr>
            <p:ph type="sldImg"/>
          </p:nvPr>
        </p:nvSpPr>
        <p:spPr>
          <a:xfrm>
            <a:off x="892175" y="1109663"/>
            <a:ext cx="5648325" cy="3994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8375" name="Заметки 6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50217" y="7569143"/>
            <a:ext cx="181822" cy="2791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>
            <a:prstTxWarp prst="textNoShape">
              <a:avLst/>
            </a:prstTxWarp>
            <a:spAutoFit/>
          </a:bodyPr>
          <a:lstStyle/>
          <a:p>
            <a:pPr eaLnBrk="1"/>
            <a:endParaRPr altLang="ru-RU" smtClean="0"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8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олилиния 1"/>
          <p:cNvSpPr>
            <a:spLocks noChangeArrowheads="1"/>
          </p:cNvSpPr>
          <p:nvPr/>
        </p:nvSpPr>
        <p:spPr bwMode="auto">
          <a:xfrm>
            <a:off x="4206018" y="10964485"/>
            <a:ext cx="3219671" cy="5707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688E50F-75AB-49DE-A27E-D51D0E380F1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21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0419" name="Полилиния 2"/>
          <p:cNvSpPr>
            <a:spLocks noChangeArrowheads="1"/>
          </p:cNvSpPr>
          <p:nvPr/>
        </p:nvSpPr>
        <p:spPr bwMode="auto">
          <a:xfrm>
            <a:off x="4206018" y="10966198"/>
            <a:ext cx="3222792" cy="57419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8D241AC-89DB-4FF0-9B05-3C93C01DFA9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21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0420" name="Полилиния 3"/>
          <p:cNvSpPr>
            <a:spLocks noChangeArrowheads="1"/>
          </p:cNvSpPr>
          <p:nvPr/>
        </p:nvSpPr>
        <p:spPr bwMode="auto">
          <a:xfrm>
            <a:off x="0" y="0"/>
            <a:ext cx="1561" cy="171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1E82DF5-6303-4C26-8BE7-CFE90758235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21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0421" name="Полилиния 4"/>
          <p:cNvSpPr>
            <a:spLocks noChangeArrowheads="1"/>
          </p:cNvSpPr>
          <p:nvPr/>
        </p:nvSpPr>
        <p:spPr bwMode="auto">
          <a:xfrm>
            <a:off x="4206018" y="10964484"/>
            <a:ext cx="3218110" cy="569049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F5ACCF5-090A-4BA4-9575-F04553035A6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21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" name="Образ слайда 5"/>
          <p:cNvSpPr>
            <a:spLocks noGrp="1" noRot="1" noChangeAspect="1" noResize="1"/>
          </p:cNvSpPr>
          <p:nvPr>
            <p:ph type="sldImg"/>
          </p:nvPr>
        </p:nvSpPr>
        <p:spPr>
          <a:xfrm>
            <a:off x="892175" y="1109663"/>
            <a:ext cx="5648325" cy="3994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0423" name="Заметки 6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50217" y="7569143"/>
            <a:ext cx="181822" cy="2791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>
            <a:prstTxWarp prst="textNoShape">
              <a:avLst/>
            </a:prstTxWarp>
            <a:spAutoFit/>
          </a:bodyPr>
          <a:lstStyle/>
          <a:p>
            <a:pPr eaLnBrk="1"/>
            <a:endParaRPr altLang="ru-RU" smtClean="0"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4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8428" y="0"/>
            <a:ext cx="7632848" cy="972319"/>
          </a:xfrm>
        </p:spPr>
        <p:txBody>
          <a:bodyPr/>
          <a:lstStyle>
            <a:lvl1pPr algn="l">
              <a:defRPr sz="2200">
                <a:solidFill>
                  <a:srgbClr val="0B5B97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56" y="1260352"/>
            <a:ext cx="9793088" cy="18001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>
                <a:solidFill>
                  <a:srgbClr val="0B5B97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20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560840" cy="936898"/>
          </a:xfrm>
        </p:spPr>
        <p:txBody>
          <a:bodyPr/>
          <a:lstStyle>
            <a:lvl1pPr algn="l">
              <a:defRPr sz="2200"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7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 rot="16200000">
            <a:off x="6264699" y="-3366271"/>
            <a:ext cx="972319" cy="7704857"/>
          </a:xfrm>
        </p:spPr>
        <p:txBody>
          <a:bodyPr vert="eaVert"/>
          <a:lstStyle>
            <a:lvl1pPr algn="l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2394372" y="-827881"/>
            <a:ext cx="5904656" cy="9937104"/>
          </a:xfrm>
        </p:spPr>
        <p:txBody>
          <a:bodyPr vert="eaVert"/>
          <a:lstStyle>
            <a:lvl1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11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7048" y="4763501"/>
            <a:ext cx="1631797" cy="862194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548" y="2772465"/>
            <a:ext cx="7718861" cy="2494821"/>
          </a:xfrm>
        </p:spPr>
        <p:txBody>
          <a:bodyPr anchor="b"/>
          <a:lstStyle>
            <a:lvl1pPr>
              <a:defRPr sz="595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1548" y="5267284"/>
            <a:ext cx="7718861" cy="124177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456EB2CB-6A3C-49DE-A997-1BF6FC1269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097" y="4993737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A01249FD-F960-4295-A27D-8FF61440514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8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5" y="688110"/>
            <a:ext cx="7705702" cy="14122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547" y="2352393"/>
            <a:ext cx="7708961" cy="41650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23487A35-201D-471D-8C01-1F5A83B5AA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3B02EDD8-DB66-4C27-82FE-E528A929393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14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491646"/>
            <a:ext cx="1588013" cy="558917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2287300"/>
            <a:ext cx="7708961" cy="1619420"/>
          </a:xfrm>
        </p:spPr>
        <p:txBody>
          <a:bodyPr anchor="b"/>
          <a:lstStyle>
            <a:lvl1pPr algn="l">
              <a:defRPr sz="441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3948659"/>
            <a:ext cx="7708961" cy="948631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7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14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21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28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36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43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50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57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8EDB94B5-3DBA-454B-BBF2-8A2AE4B581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21" y="3577390"/>
            <a:ext cx="683704" cy="401721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EDC91003-1DA3-4C1B-962B-06FE0D84D1F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548" y="2355818"/>
            <a:ext cx="3739335" cy="41537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1685" y="2355818"/>
            <a:ext cx="3738823" cy="41537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8D9557CA-84A7-4E4F-9CE4-8BC2318E805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357AA4A4-6FB5-4A63-BE2D-ACBC33A9C33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9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203" y="2454959"/>
            <a:ext cx="3361680" cy="635355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073" indent="0">
              <a:buNone/>
              <a:defRPr sz="2205" b="1"/>
            </a:lvl2pPr>
            <a:lvl3pPr marL="1008145" indent="0">
              <a:buNone/>
              <a:defRPr sz="1984" b="1"/>
            </a:lvl3pPr>
            <a:lvl4pPr marL="1512217" indent="0">
              <a:buNone/>
              <a:defRPr sz="1764" b="1"/>
            </a:lvl4pPr>
            <a:lvl5pPr marL="2016289" indent="0">
              <a:buNone/>
              <a:defRPr sz="1764" b="1"/>
            </a:lvl5pPr>
            <a:lvl6pPr marL="2520362" indent="0">
              <a:buNone/>
              <a:defRPr sz="1764" b="1"/>
            </a:lvl6pPr>
            <a:lvl7pPr marL="3024434" indent="0">
              <a:buNone/>
              <a:defRPr sz="1764" b="1"/>
            </a:lvl7pPr>
            <a:lvl8pPr marL="3528507" indent="0">
              <a:buNone/>
              <a:defRPr sz="1764" b="1"/>
            </a:lvl8pPr>
            <a:lvl9pPr marL="4032578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1547" y="3090315"/>
            <a:ext cx="3739336" cy="34241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4559" y="2451400"/>
            <a:ext cx="3360093" cy="635355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073" indent="0">
              <a:buNone/>
              <a:defRPr sz="2205" b="1"/>
            </a:lvl2pPr>
            <a:lvl3pPr marL="1008145" indent="0">
              <a:buNone/>
              <a:defRPr sz="1984" b="1"/>
            </a:lvl3pPr>
            <a:lvl4pPr marL="1512217" indent="0">
              <a:buNone/>
              <a:defRPr sz="1764" b="1"/>
            </a:lvl4pPr>
            <a:lvl5pPr marL="2016289" indent="0">
              <a:buNone/>
              <a:defRPr sz="1764" b="1"/>
            </a:lvl5pPr>
            <a:lvl6pPr marL="2520362" indent="0">
              <a:buNone/>
              <a:defRPr sz="1764" b="1"/>
            </a:lvl6pPr>
            <a:lvl7pPr marL="3024434" indent="0">
              <a:buNone/>
              <a:defRPr sz="1764" b="1"/>
            </a:lvl7pPr>
            <a:lvl8pPr marL="3528507" indent="0">
              <a:buNone/>
              <a:defRPr sz="1764" b="1"/>
            </a:lvl8pPr>
            <a:lvl9pPr marL="4032578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7485" y="3086755"/>
            <a:ext cx="3737170" cy="34241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9587AD6F-F9AD-46E2-857F-A61AD07DB6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C8C902A7-57CD-4585-8233-0B2C4CD4E5E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9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4" y="688110"/>
            <a:ext cx="7705703" cy="14122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D4772EB5-138B-491B-9693-75F652D89A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38559A43-A7BF-4D40-BD25-5B74B9BE390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D58A38E9-15B1-483E-A866-E608FE8C7E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57BCA014-3A6F-4269-A28E-2F18169DE6B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3617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491834"/>
            <a:ext cx="3075153" cy="1076429"/>
          </a:xfrm>
        </p:spPr>
        <p:txBody>
          <a:bodyPr anchor="b"/>
          <a:lstStyle>
            <a:lvl1pPr algn="l">
              <a:defRPr sz="22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254" y="491834"/>
            <a:ext cx="4433254" cy="5970248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1762545"/>
            <a:ext cx="3075153" cy="4699533"/>
          </a:xfrm>
        </p:spPr>
        <p:txBody>
          <a:bodyPr/>
          <a:lstStyle>
            <a:lvl1pPr marL="0" indent="0">
              <a:buNone/>
              <a:defRPr sz="1543"/>
            </a:lvl1pPr>
            <a:lvl2pPr marL="504073" indent="0">
              <a:buNone/>
              <a:defRPr sz="1323"/>
            </a:lvl2pPr>
            <a:lvl3pPr marL="1008145" indent="0">
              <a:buNone/>
              <a:defRPr sz="1102"/>
            </a:lvl3pPr>
            <a:lvl4pPr marL="1512217" indent="0">
              <a:buNone/>
              <a:defRPr sz="992"/>
            </a:lvl4pPr>
            <a:lvl5pPr marL="2016289" indent="0">
              <a:buNone/>
              <a:defRPr sz="992"/>
            </a:lvl5pPr>
            <a:lvl6pPr marL="2520362" indent="0">
              <a:buNone/>
              <a:defRPr sz="992"/>
            </a:lvl6pPr>
            <a:lvl7pPr marL="3024434" indent="0">
              <a:buNone/>
              <a:defRPr sz="992"/>
            </a:lvl7pPr>
            <a:lvl8pPr marL="3528507" indent="0">
              <a:buNone/>
              <a:defRPr sz="992"/>
            </a:lvl8pPr>
            <a:lvl9pPr marL="4032578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E6BB19A9-42EA-4FD2-8A05-42D97E4C67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2682EF48-6133-4359-83A6-19D32F9424C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7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solidFill>
                  <a:srgbClr val="0B5B97"/>
                </a:solidFill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88" y="1332359"/>
            <a:ext cx="9623425" cy="5616624"/>
          </a:xfrm>
        </p:spPr>
        <p:txBody>
          <a:bodyPr/>
          <a:lstStyle>
            <a:lvl1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82204" y="301493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D93635"/>
                </a:solidFill>
              </a:rPr>
              <a:t>ГПРО 2018-2025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6" y="246130"/>
            <a:ext cx="678178" cy="4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57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4512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5292884"/>
            <a:ext cx="7708961" cy="624855"/>
          </a:xfrm>
        </p:spPr>
        <p:txBody>
          <a:bodyPr anchor="b"/>
          <a:lstStyle>
            <a:lvl1pPr algn="l">
              <a:defRPr sz="264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1547" y="700078"/>
            <a:ext cx="7708961" cy="4250284"/>
          </a:xfrm>
        </p:spPr>
        <p:txBody>
          <a:bodyPr anchor="t"/>
          <a:lstStyle>
            <a:lvl1pPr marL="0" indent="0" algn="ctr">
              <a:buNone/>
              <a:defRPr sz="1764"/>
            </a:lvl1pPr>
            <a:lvl2pPr marL="504073" indent="0">
              <a:buNone/>
              <a:defRPr sz="1764"/>
            </a:lvl2pPr>
            <a:lvl3pPr marL="1008145" indent="0">
              <a:buNone/>
              <a:defRPr sz="1764"/>
            </a:lvl3pPr>
            <a:lvl4pPr marL="1512217" indent="0">
              <a:buNone/>
              <a:defRPr sz="1764"/>
            </a:lvl4pPr>
            <a:lvl5pPr marL="2016289" indent="0">
              <a:buNone/>
              <a:defRPr sz="1764"/>
            </a:lvl5pPr>
            <a:lvl6pPr marL="2520362" indent="0">
              <a:buNone/>
              <a:defRPr sz="1764"/>
            </a:lvl6pPr>
            <a:lvl7pPr marL="3024434" indent="0">
              <a:buNone/>
              <a:defRPr sz="1764"/>
            </a:lvl7pPr>
            <a:lvl8pPr marL="3528507" indent="0">
              <a:buNone/>
              <a:defRPr sz="1764"/>
            </a:lvl8pPr>
            <a:lvl9pPr marL="4032578" indent="0">
              <a:buNone/>
              <a:defRPr sz="1764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917739"/>
            <a:ext cx="7708961" cy="544340"/>
          </a:xfrm>
        </p:spPr>
        <p:txBody>
          <a:bodyPr/>
          <a:lstStyle>
            <a:lvl1pPr marL="0" indent="0">
              <a:buNone/>
              <a:defRPr sz="1323"/>
            </a:lvl1pPr>
            <a:lvl2pPr marL="504073" indent="0">
              <a:buNone/>
              <a:defRPr sz="1323"/>
            </a:lvl2pPr>
            <a:lvl3pPr marL="1008145" indent="0">
              <a:buNone/>
              <a:defRPr sz="1102"/>
            </a:lvl3pPr>
            <a:lvl4pPr marL="1512217" indent="0">
              <a:buNone/>
              <a:defRPr sz="992"/>
            </a:lvl4pPr>
            <a:lvl5pPr marL="2016289" indent="0">
              <a:buNone/>
              <a:defRPr sz="992"/>
            </a:lvl5pPr>
            <a:lvl6pPr marL="2520362" indent="0">
              <a:buNone/>
              <a:defRPr sz="992"/>
            </a:lvl6pPr>
            <a:lvl7pPr marL="3024434" indent="0">
              <a:buNone/>
              <a:defRPr sz="992"/>
            </a:lvl7pPr>
            <a:lvl8pPr marL="3528507" indent="0">
              <a:buNone/>
              <a:defRPr sz="992"/>
            </a:lvl8pPr>
            <a:lvl9pPr marL="4032578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D92DEDCC-82D9-4CE0-B9E8-A6EC647C13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21" y="5493904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0821D900-71F6-4F34-A13A-0D4E3C89134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43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491646"/>
            <a:ext cx="1588013" cy="558917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672113"/>
            <a:ext cx="7708961" cy="3436681"/>
          </a:xfrm>
        </p:spPr>
        <p:txBody>
          <a:bodyPr anchor="ctr"/>
          <a:lstStyle>
            <a:lvl1pPr algn="l">
              <a:defRPr sz="529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4800537"/>
            <a:ext cx="7708961" cy="1715412"/>
          </a:xfrm>
        </p:spPr>
        <p:txBody>
          <a:bodyPr anchor="ctr"/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7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14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21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28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36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43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50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57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44B90404-0721-4D76-8F6D-76231C0D22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21" y="3577390"/>
            <a:ext cx="683704" cy="401721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1E21924C-2975-4FF4-8FE9-AD80BDB071A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9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491646"/>
            <a:ext cx="1588013" cy="558917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5104" y="714526"/>
            <a:ext cx="533829" cy="644660"/>
          </a:xfrm>
          <a:prstGeom prst="rect">
            <a:avLst/>
          </a:prstGeom>
        </p:spPr>
        <p:txBody>
          <a:bodyPr lIns="100817" tIns="50409" rIns="100817" bIns="50409" anchor="ctr"/>
          <a:lstStyle/>
          <a:p>
            <a:pPr marL="0" marR="0" lvl="0" indent="0" algn="l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3333" y="3202661"/>
            <a:ext cx="535512" cy="644660"/>
          </a:xfrm>
          <a:prstGeom prst="rect">
            <a:avLst/>
          </a:prstGeom>
        </p:spPr>
        <p:txBody>
          <a:bodyPr lIns="100817" tIns="50409" rIns="100817" bIns="50409" anchor="ctr"/>
          <a:lstStyle/>
          <a:p>
            <a:pPr marL="0" marR="0" lvl="0" indent="0" algn="l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889" y="672113"/>
            <a:ext cx="7144822" cy="3192533"/>
          </a:xfrm>
        </p:spPr>
        <p:txBody>
          <a:bodyPr anchor="ctr"/>
          <a:lstStyle>
            <a:lvl1pPr algn="l">
              <a:defRPr sz="529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5345" y="3864646"/>
            <a:ext cx="6611908" cy="4200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073" indent="0">
              <a:buFontTx/>
              <a:buNone/>
              <a:defRPr/>
            </a:lvl2pPr>
            <a:lvl3pPr marL="1008145" indent="0">
              <a:buFontTx/>
              <a:buNone/>
              <a:defRPr/>
            </a:lvl3pPr>
            <a:lvl4pPr marL="1512217" indent="0">
              <a:buFontTx/>
              <a:buNone/>
              <a:defRPr/>
            </a:lvl4pPr>
            <a:lvl5pPr marL="201628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4800537"/>
            <a:ext cx="7708961" cy="1715412"/>
          </a:xfrm>
        </p:spPr>
        <p:txBody>
          <a:bodyPr anchor="ctr"/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7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14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21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28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36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43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50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57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DF403858-30E7-4F5F-AFA7-F988DD0555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97821" y="3577390"/>
            <a:ext cx="683704" cy="401721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11C2D18F-5A11-4F5C-901F-8C039B0CA14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47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4512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2688451"/>
            <a:ext cx="7708961" cy="3004268"/>
          </a:xfrm>
        </p:spPr>
        <p:txBody>
          <a:bodyPr anchor="b"/>
          <a:lstStyle>
            <a:lvl1pPr algn="l">
              <a:defRPr sz="529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712955"/>
            <a:ext cx="7708961" cy="80444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5B147A1E-D0DB-4858-B88E-36A74848D1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21" y="5493904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EC8264FC-B1D2-4D2B-B6CC-426DF7C79FB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02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4512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5104" y="714526"/>
            <a:ext cx="533829" cy="644660"/>
          </a:xfrm>
          <a:prstGeom prst="rect">
            <a:avLst/>
          </a:prstGeom>
        </p:spPr>
        <p:txBody>
          <a:bodyPr lIns="100817" tIns="50409" rIns="100817" bIns="50409" anchor="ctr"/>
          <a:lstStyle/>
          <a:p>
            <a:pPr marL="0" marR="0" lvl="0" indent="0" algn="l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3333" y="3202661"/>
            <a:ext cx="535512" cy="644660"/>
          </a:xfrm>
          <a:prstGeom prst="rect">
            <a:avLst/>
          </a:prstGeom>
        </p:spPr>
        <p:txBody>
          <a:bodyPr lIns="100817" tIns="50409" rIns="100817" bIns="50409" anchor="ctr"/>
          <a:lstStyle/>
          <a:p>
            <a:pPr marL="0" marR="0" lvl="0" indent="0" algn="l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58889" y="672113"/>
            <a:ext cx="7144822" cy="3192533"/>
          </a:xfrm>
        </p:spPr>
        <p:txBody>
          <a:bodyPr anchor="ctr"/>
          <a:lstStyle>
            <a:lvl1pPr algn="l">
              <a:defRPr sz="529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8" y="4788800"/>
            <a:ext cx="7821585" cy="92415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073" indent="0">
              <a:buFontTx/>
              <a:buNone/>
              <a:defRPr/>
            </a:lvl2pPr>
            <a:lvl3pPr marL="1008145" indent="0">
              <a:buFontTx/>
              <a:buNone/>
              <a:defRPr/>
            </a:lvl3pPr>
            <a:lvl4pPr marL="1512217" indent="0">
              <a:buFontTx/>
              <a:buNone/>
              <a:defRPr/>
            </a:lvl4pPr>
            <a:lvl5pPr marL="201628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8" y="5712955"/>
            <a:ext cx="7821585" cy="80444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A1561938-6070-42DF-9902-110E671ADF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97821" y="5493904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34403FC0-ED1F-4CCC-ADCB-1220C2B6EA5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22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4512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8" y="691746"/>
            <a:ext cx="7708960" cy="3175356"/>
          </a:xfrm>
        </p:spPr>
        <p:txBody>
          <a:bodyPr anchor="ctr"/>
          <a:lstStyle>
            <a:lvl1pPr algn="l">
              <a:defRPr sz="529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7" y="4788800"/>
            <a:ext cx="7708961" cy="92415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073" indent="0">
              <a:buFontTx/>
              <a:buNone/>
              <a:defRPr/>
            </a:lvl2pPr>
            <a:lvl3pPr marL="1008145" indent="0">
              <a:buFontTx/>
              <a:buNone/>
              <a:defRPr/>
            </a:lvl3pPr>
            <a:lvl4pPr marL="1512217" indent="0">
              <a:buFontTx/>
              <a:buNone/>
              <a:defRPr/>
            </a:lvl4pPr>
            <a:lvl5pPr marL="201628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712955"/>
            <a:ext cx="7708961" cy="80444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E24AE44F-2F8D-440E-A43F-068FABFB6B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97821" y="5493904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5D6C5433-6B35-4BE0-8FC3-902DF116C9A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81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2EEEA142-3FFB-46E5-8ED6-26DDC2E32B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1312C352-B7CC-4F8B-B088-8ADBC976283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56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4065" y="691745"/>
            <a:ext cx="1936755" cy="582565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1548" y="691745"/>
            <a:ext cx="5515507" cy="58256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8A41A8F8-6E6F-4A5F-AF63-71DFC41A94D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290F98EF-F2EA-4836-BBD6-041EBCEBC6E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67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7048" y="4763501"/>
            <a:ext cx="1631797" cy="862194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548" y="2772465"/>
            <a:ext cx="7718861" cy="2494821"/>
          </a:xfrm>
        </p:spPr>
        <p:txBody>
          <a:bodyPr anchor="b"/>
          <a:lstStyle>
            <a:lvl1pPr>
              <a:defRPr sz="595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1548" y="5267284"/>
            <a:ext cx="7718861" cy="124177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456EB2CB-6A3C-49DE-A997-1BF6FC1269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097" y="4993737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A01249FD-F960-4295-A27D-8FF61440514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90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5" y="688110"/>
            <a:ext cx="7705702" cy="14122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547" y="2352393"/>
            <a:ext cx="7708961" cy="41650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23487A35-201D-471D-8C01-1F5A83B5AA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3B02EDD8-DB66-4C27-82FE-E528A929393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8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1260351"/>
            <a:ext cx="9089390" cy="4968552"/>
          </a:xfr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B5B97"/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020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491646"/>
            <a:ext cx="1588013" cy="558917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2287300"/>
            <a:ext cx="7708961" cy="1619420"/>
          </a:xfrm>
        </p:spPr>
        <p:txBody>
          <a:bodyPr anchor="b"/>
          <a:lstStyle>
            <a:lvl1pPr algn="l">
              <a:defRPr sz="441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3948659"/>
            <a:ext cx="7708961" cy="948631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7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14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21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28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36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43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50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57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8EDB94B5-3DBA-454B-BBF2-8A2AE4B581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21" y="3577390"/>
            <a:ext cx="683704" cy="401721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EDC91003-1DA3-4C1B-962B-06FE0D84D1F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85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548" y="2355818"/>
            <a:ext cx="3739335" cy="41537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1685" y="2355818"/>
            <a:ext cx="3738823" cy="41537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8D9557CA-84A7-4E4F-9CE4-8BC2318E805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357AA4A4-6FB5-4A63-BE2D-ACBC33A9C33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92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203" y="2454959"/>
            <a:ext cx="3361680" cy="635355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073" indent="0">
              <a:buNone/>
              <a:defRPr sz="2205" b="1"/>
            </a:lvl2pPr>
            <a:lvl3pPr marL="1008145" indent="0">
              <a:buNone/>
              <a:defRPr sz="1984" b="1"/>
            </a:lvl3pPr>
            <a:lvl4pPr marL="1512217" indent="0">
              <a:buNone/>
              <a:defRPr sz="1764" b="1"/>
            </a:lvl4pPr>
            <a:lvl5pPr marL="2016289" indent="0">
              <a:buNone/>
              <a:defRPr sz="1764" b="1"/>
            </a:lvl5pPr>
            <a:lvl6pPr marL="2520362" indent="0">
              <a:buNone/>
              <a:defRPr sz="1764" b="1"/>
            </a:lvl6pPr>
            <a:lvl7pPr marL="3024434" indent="0">
              <a:buNone/>
              <a:defRPr sz="1764" b="1"/>
            </a:lvl7pPr>
            <a:lvl8pPr marL="3528507" indent="0">
              <a:buNone/>
              <a:defRPr sz="1764" b="1"/>
            </a:lvl8pPr>
            <a:lvl9pPr marL="4032578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1547" y="3090315"/>
            <a:ext cx="3739336" cy="34241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4559" y="2451400"/>
            <a:ext cx="3360093" cy="635355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073" indent="0">
              <a:buNone/>
              <a:defRPr sz="2205" b="1"/>
            </a:lvl2pPr>
            <a:lvl3pPr marL="1008145" indent="0">
              <a:buNone/>
              <a:defRPr sz="1984" b="1"/>
            </a:lvl3pPr>
            <a:lvl4pPr marL="1512217" indent="0">
              <a:buNone/>
              <a:defRPr sz="1764" b="1"/>
            </a:lvl4pPr>
            <a:lvl5pPr marL="2016289" indent="0">
              <a:buNone/>
              <a:defRPr sz="1764" b="1"/>
            </a:lvl5pPr>
            <a:lvl6pPr marL="2520362" indent="0">
              <a:buNone/>
              <a:defRPr sz="1764" b="1"/>
            </a:lvl6pPr>
            <a:lvl7pPr marL="3024434" indent="0">
              <a:buNone/>
              <a:defRPr sz="1764" b="1"/>
            </a:lvl7pPr>
            <a:lvl8pPr marL="3528507" indent="0">
              <a:buNone/>
              <a:defRPr sz="1764" b="1"/>
            </a:lvl8pPr>
            <a:lvl9pPr marL="4032578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7485" y="3086755"/>
            <a:ext cx="3737170" cy="34241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9587AD6F-F9AD-46E2-857F-A61AD07DB6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C8C902A7-57CD-4585-8233-0B2C4CD4E5E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44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4" y="688110"/>
            <a:ext cx="7705703" cy="14122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D4772EB5-138B-491B-9693-75F652D89A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38559A43-A7BF-4D40-BD25-5B74B9BE390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55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D58A38E9-15B1-483E-A866-E608FE8C7E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57BCA014-3A6F-4269-A28E-2F18169DE6B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241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491834"/>
            <a:ext cx="3075153" cy="1076429"/>
          </a:xfrm>
        </p:spPr>
        <p:txBody>
          <a:bodyPr anchor="b"/>
          <a:lstStyle>
            <a:lvl1pPr algn="l">
              <a:defRPr sz="22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254" y="491834"/>
            <a:ext cx="4433254" cy="5970248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1762545"/>
            <a:ext cx="3075153" cy="4699533"/>
          </a:xfrm>
        </p:spPr>
        <p:txBody>
          <a:bodyPr/>
          <a:lstStyle>
            <a:lvl1pPr marL="0" indent="0">
              <a:buNone/>
              <a:defRPr sz="1543"/>
            </a:lvl1pPr>
            <a:lvl2pPr marL="504073" indent="0">
              <a:buNone/>
              <a:defRPr sz="1323"/>
            </a:lvl2pPr>
            <a:lvl3pPr marL="1008145" indent="0">
              <a:buNone/>
              <a:defRPr sz="1102"/>
            </a:lvl3pPr>
            <a:lvl4pPr marL="1512217" indent="0">
              <a:buNone/>
              <a:defRPr sz="992"/>
            </a:lvl4pPr>
            <a:lvl5pPr marL="2016289" indent="0">
              <a:buNone/>
              <a:defRPr sz="992"/>
            </a:lvl5pPr>
            <a:lvl6pPr marL="2520362" indent="0">
              <a:buNone/>
              <a:defRPr sz="992"/>
            </a:lvl6pPr>
            <a:lvl7pPr marL="3024434" indent="0">
              <a:buNone/>
              <a:defRPr sz="992"/>
            </a:lvl7pPr>
            <a:lvl8pPr marL="3528507" indent="0">
              <a:buNone/>
              <a:defRPr sz="992"/>
            </a:lvl8pPr>
            <a:lvl9pPr marL="4032578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E6BB19A9-42EA-4FD2-8A05-42D97E4C67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2682EF48-6133-4359-83A6-19D32F9424C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86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4512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5292884"/>
            <a:ext cx="7708961" cy="624855"/>
          </a:xfrm>
        </p:spPr>
        <p:txBody>
          <a:bodyPr anchor="b"/>
          <a:lstStyle>
            <a:lvl1pPr algn="l">
              <a:defRPr sz="264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1547" y="700078"/>
            <a:ext cx="7708961" cy="4250284"/>
          </a:xfrm>
        </p:spPr>
        <p:txBody>
          <a:bodyPr anchor="t"/>
          <a:lstStyle>
            <a:lvl1pPr marL="0" indent="0" algn="ctr">
              <a:buNone/>
              <a:defRPr sz="1764"/>
            </a:lvl1pPr>
            <a:lvl2pPr marL="504073" indent="0">
              <a:buNone/>
              <a:defRPr sz="1764"/>
            </a:lvl2pPr>
            <a:lvl3pPr marL="1008145" indent="0">
              <a:buNone/>
              <a:defRPr sz="1764"/>
            </a:lvl3pPr>
            <a:lvl4pPr marL="1512217" indent="0">
              <a:buNone/>
              <a:defRPr sz="1764"/>
            </a:lvl4pPr>
            <a:lvl5pPr marL="2016289" indent="0">
              <a:buNone/>
              <a:defRPr sz="1764"/>
            </a:lvl5pPr>
            <a:lvl6pPr marL="2520362" indent="0">
              <a:buNone/>
              <a:defRPr sz="1764"/>
            </a:lvl6pPr>
            <a:lvl7pPr marL="3024434" indent="0">
              <a:buNone/>
              <a:defRPr sz="1764"/>
            </a:lvl7pPr>
            <a:lvl8pPr marL="3528507" indent="0">
              <a:buNone/>
              <a:defRPr sz="1764"/>
            </a:lvl8pPr>
            <a:lvl9pPr marL="4032578" indent="0">
              <a:buNone/>
              <a:defRPr sz="1764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917739"/>
            <a:ext cx="7708961" cy="544340"/>
          </a:xfrm>
        </p:spPr>
        <p:txBody>
          <a:bodyPr/>
          <a:lstStyle>
            <a:lvl1pPr marL="0" indent="0">
              <a:buNone/>
              <a:defRPr sz="1323"/>
            </a:lvl1pPr>
            <a:lvl2pPr marL="504073" indent="0">
              <a:buNone/>
              <a:defRPr sz="1323"/>
            </a:lvl2pPr>
            <a:lvl3pPr marL="1008145" indent="0">
              <a:buNone/>
              <a:defRPr sz="1102"/>
            </a:lvl3pPr>
            <a:lvl4pPr marL="1512217" indent="0">
              <a:buNone/>
              <a:defRPr sz="992"/>
            </a:lvl4pPr>
            <a:lvl5pPr marL="2016289" indent="0">
              <a:buNone/>
              <a:defRPr sz="992"/>
            </a:lvl5pPr>
            <a:lvl6pPr marL="2520362" indent="0">
              <a:buNone/>
              <a:defRPr sz="992"/>
            </a:lvl6pPr>
            <a:lvl7pPr marL="3024434" indent="0">
              <a:buNone/>
              <a:defRPr sz="992"/>
            </a:lvl7pPr>
            <a:lvl8pPr marL="3528507" indent="0">
              <a:buNone/>
              <a:defRPr sz="992"/>
            </a:lvl8pPr>
            <a:lvl9pPr marL="4032578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D92DEDCC-82D9-4CE0-B9E8-A6EC647C13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21" y="5493904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0821D900-71F6-4F34-A13A-0D4E3C89134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73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491646"/>
            <a:ext cx="1588013" cy="558917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672113"/>
            <a:ext cx="7708961" cy="3436681"/>
          </a:xfrm>
        </p:spPr>
        <p:txBody>
          <a:bodyPr anchor="ctr"/>
          <a:lstStyle>
            <a:lvl1pPr algn="l">
              <a:defRPr sz="529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4800537"/>
            <a:ext cx="7708961" cy="1715412"/>
          </a:xfrm>
        </p:spPr>
        <p:txBody>
          <a:bodyPr anchor="ctr"/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7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14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21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28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36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43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50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57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44B90404-0721-4D76-8F6D-76231C0D22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21" y="3577390"/>
            <a:ext cx="683704" cy="401721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1E21924C-2975-4FF4-8FE9-AD80BDB071A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9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491646"/>
            <a:ext cx="1588013" cy="558917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5104" y="714526"/>
            <a:ext cx="533829" cy="644660"/>
          </a:xfrm>
          <a:prstGeom prst="rect">
            <a:avLst/>
          </a:prstGeom>
        </p:spPr>
        <p:txBody>
          <a:bodyPr lIns="100817" tIns="50409" rIns="100817" bIns="50409" anchor="ctr"/>
          <a:lstStyle/>
          <a:p>
            <a:pPr marL="0" marR="0" lvl="0" indent="0" algn="l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3333" y="3202661"/>
            <a:ext cx="535512" cy="644660"/>
          </a:xfrm>
          <a:prstGeom prst="rect">
            <a:avLst/>
          </a:prstGeom>
        </p:spPr>
        <p:txBody>
          <a:bodyPr lIns="100817" tIns="50409" rIns="100817" bIns="50409" anchor="ctr"/>
          <a:lstStyle/>
          <a:p>
            <a:pPr marL="0" marR="0" lvl="0" indent="0" algn="l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889" y="672113"/>
            <a:ext cx="7144822" cy="3192533"/>
          </a:xfrm>
        </p:spPr>
        <p:txBody>
          <a:bodyPr anchor="ctr"/>
          <a:lstStyle>
            <a:lvl1pPr algn="l">
              <a:defRPr sz="529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5345" y="3864646"/>
            <a:ext cx="6611908" cy="4200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073" indent="0">
              <a:buFontTx/>
              <a:buNone/>
              <a:defRPr/>
            </a:lvl2pPr>
            <a:lvl3pPr marL="1008145" indent="0">
              <a:buFontTx/>
              <a:buNone/>
              <a:defRPr/>
            </a:lvl3pPr>
            <a:lvl4pPr marL="1512217" indent="0">
              <a:buFontTx/>
              <a:buNone/>
              <a:defRPr/>
            </a:lvl4pPr>
            <a:lvl5pPr marL="201628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4800537"/>
            <a:ext cx="7708961" cy="1715412"/>
          </a:xfrm>
        </p:spPr>
        <p:txBody>
          <a:bodyPr anchor="ctr"/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7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14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21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28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36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43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50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57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DF403858-30E7-4F5F-AFA7-F988DD0555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97821" y="3577390"/>
            <a:ext cx="683704" cy="401721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11C2D18F-5A11-4F5C-901F-8C039B0CA14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64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4512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2688451"/>
            <a:ext cx="7708961" cy="3004268"/>
          </a:xfrm>
        </p:spPr>
        <p:txBody>
          <a:bodyPr anchor="b"/>
          <a:lstStyle>
            <a:lvl1pPr algn="l">
              <a:defRPr sz="529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712955"/>
            <a:ext cx="7708961" cy="80444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5B147A1E-D0DB-4858-B88E-36A74848D1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21" y="5493904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EC8264FC-B1D2-4D2B-B6CC-426DF7C79FB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3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-1"/>
            <a:ext cx="7632848" cy="962025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149" y="1188343"/>
            <a:ext cx="4824536" cy="5976664"/>
          </a:xfrm>
        </p:spPr>
        <p:txBody>
          <a:bodyPr/>
          <a:lstStyle>
            <a:lvl1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716" y="1188343"/>
            <a:ext cx="4835889" cy="5976664"/>
          </a:xfrm>
        </p:spPr>
        <p:txBody>
          <a:bodyPr/>
          <a:lstStyle>
            <a:lvl1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6025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4512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5104" y="714526"/>
            <a:ext cx="533829" cy="644660"/>
          </a:xfrm>
          <a:prstGeom prst="rect">
            <a:avLst/>
          </a:prstGeom>
        </p:spPr>
        <p:txBody>
          <a:bodyPr lIns="100817" tIns="50409" rIns="100817" bIns="50409" anchor="ctr"/>
          <a:lstStyle/>
          <a:p>
            <a:pPr marL="0" marR="0" lvl="0" indent="0" algn="l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3333" y="3202661"/>
            <a:ext cx="535512" cy="644660"/>
          </a:xfrm>
          <a:prstGeom prst="rect">
            <a:avLst/>
          </a:prstGeom>
        </p:spPr>
        <p:txBody>
          <a:bodyPr lIns="100817" tIns="50409" rIns="100817" bIns="50409" anchor="ctr"/>
          <a:lstStyle/>
          <a:p>
            <a:pPr marL="0" marR="0" lvl="0" indent="0" algn="l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58889" y="672113"/>
            <a:ext cx="7144822" cy="3192533"/>
          </a:xfrm>
        </p:spPr>
        <p:txBody>
          <a:bodyPr anchor="ctr"/>
          <a:lstStyle>
            <a:lvl1pPr algn="l">
              <a:defRPr sz="529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8" y="4788800"/>
            <a:ext cx="7821585" cy="92415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073" indent="0">
              <a:buFontTx/>
              <a:buNone/>
              <a:defRPr/>
            </a:lvl2pPr>
            <a:lvl3pPr marL="1008145" indent="0">
              <a:buFontTx/>
              <a:buNone/>
              <a:defRPr/>
            </a:lvl3pPr>
            <a:lvl4pPr marL="1512217" indent="0">
              <a:buFontTx/>
              <a:buNone/>
              <a:defRPr/>
            </a:lvl4pPr>
            <a:lvl5pPr marL="201628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8" y="5712955"/>
            <a:ext cx="7821585" cy="80444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A1561938-6070-42DF-9902-110E671ADF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97821" y="5493904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34403FC0-ED1F-4CCC-ADCB-1220C2B6EA5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46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4512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8" y="691746"/>
            <a:ext cx="7708960" cy="3175356"/>
          </a:xfrm>
        </p:spPr>
        <p:txBody>
          <a:bodyPr anchor="ctr"/>
          <a:lstStyle>
            <a:lvl1pPr algn="l">
              <a:defRPr sz="529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7" y="4788800"/>
            <a:ext cx="7708961" cy="92415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073" indent="0">
              <a:buFontTx/>
              <a:buNone/>
              <a:defRPr/>
            </a:lvl2pPr>
            <a:lvl3pPr marL="1008145" indent="0">
              <a:buFontTx/>
              <a:buNone/>
              <a:defRPr/>
            </a:lvl3pPr>
            <a:lvl4pPr marL="1512217" indent="0">
              <a:buFontTx/>
              <a:buNone/>
              <a:defRPr/>
            </a:lvl4pPr>
            <a:lvl5pPr marL="201628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712955"/>
            <a:ext cx="7708961" cy="80444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E24AE44F-2F8D-440E-A43F-068FABFB6B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97821" y="5493904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5D6C5433-6B35-4BE0-8FC3-902DF116C9A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19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2EEEA142-3FFB-46E5-8ED6-26DDC2E32B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1312C352-B7CC-4F8B-B088-8ADBC976283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08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4065" y="691745"/>
            <a:ext cx="1936755" cy="582565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1548" y="691745"/>
            <a:ext cx="5515507" cy="58256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8A41A8F8-6E6F-4A5F-AF63-71DFC41A94D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290F98EF-F2EA-4836-BBD6-041EBCEBC6E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19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7048" y="4763501"/>
            <a:ext cx="1631797" cy="862194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548" y="2772465"/>
            <a:ext cx="7718861" cy="2494821"/>
          </a:xfrm>
        </p:spPr>
        <p:txBody>
          <a:bodyPr anchor="b"/>
          <a:lstStyle>
            <a:lvl1pPr>
              <a:defRPr sz="595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1548" y="5267284"/>
            <a:ext cx="7718861" cy="124177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456EB2CB-6A3C-49DE-A997-1BF6FC1269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097" y="4993737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A01249FD-F960-4295-A27D-8FF61440514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55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5" y="688110"/>
            <a:ext cx="7705702" cy="14122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547" y="2352393"/>
            <a:ext cx="7708961" cy="41650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23487A35-201D-471D-8C01-1F5A83B5AA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3B02EDD8-DB66-4C27-82FE-E528A929393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69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491646"/>
            <a:ext cx="1588013" cy="558917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2287300"/>
            <a:ext cx="7708961" cy="1619420"/>
          </a:xfrm>
        </p:spPr>
        <p:txBody>
          <a:bodyPr anchor="b"/>
          <a:lstStyle>
            <a:lvl1pPr algn="l">
              <a:defRPr sz="441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3948659"/>
            <a:ext cx="7708961" cy="948631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7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14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21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28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36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43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50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57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8EDB94B5-3DBA-454B-BBF2-8A2AE4B581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21" y="3577390"/>
            <a:ext cx="683704" cy="401721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EDC91003-1DA3-4C1B-962B-06FE0D84D1F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91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548" y="2355818"/>
            <a:ext cx="3739335" cy="41537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1685" y="2355818"/>
            <a:ext cx="3738823" cy="41537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8D9557CA-84A7-4E4F-9CE4-8BC2318E805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357AA4A4-6FB5-4A63-BE2D-ACBC33A9C33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175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203" y="2454959"/>
            <a:ext cx="3361680" cy="635355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073" indent="0">
              <a:buNone/>
              <a:defRPr sz="2205" b="1"/>
            </a:lvl2pPr>
            <a:lvl3pPr marL="1008145" indent="0">
              <a:buNone/>
              <a:defRPr sz="1984" b="1"/>
            </a:lvl3pPr>
            <a:lvl4pPr marL="1512217" indent="0">
              <a:buNone/>
              <a:defRPr sz="1764" b="1"/>
            </a:lvl4pPr>
            <a:lvl5pPr marL="2016289" indent="0">
              <a:buNone/>
              <a:defRPr sz="1764" b="1"/>
            </a:lvl5pPr>
            <a:lvl6pPr marL="2520362" indent="0">
              <a:buNone/>
              <a:defRPr sz="1764" b="1"/>
            </a:lvl6pPr>
            <a:lvl7pPr marL="3024434" indent="0">
              <a:buNone/>
              <a:defRPr sz="1764" b="1"/>
            </a:lvl7pPr>
            <a:lvl8pPr marL="3528507" indent="0">
              <a:buNone/>
              <a:defRPr sz="1764" b="1"/>
            </a:lvl8pPr>
            <a:lvl9pPr marL="4032578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1547" y="3090315"/>
            <a:ext cx="3739336" cy="34241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4559" y="2451400"/>
            <a:ext cx="3360093" cy="635355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073" indent="0">
              <a:buNone/>
              <a:defRPr sz="2205" b="1"/>
            </a:lvl2pPr>
            <a:lvl3pPr marL="1008145" indent="0">
              <a:buNone/>
              <a:defRPr sz="1984" b="1"/>
            </a:lvl3pPr>
            <a:lvl4pPr marL="1512217" indent="0">
              <a:buNone/>
              <a:defRPr sz="1764" b="1"/>
            </a:lvl4pPr>
            <a:lvl5pPr marL="2016289" indent="0">
              <a:buNone/>
              <a:defRPr sz="1764" b="1"/>
            </a:lvl5pPr>
            <a:lvl6pPr marL="2520362" indent="0">
              <a:buNone/>
              <a:defRPr sz="1764" b="1"/>
            </a:lvl6pPr>
            <a:lvl7pPr marL="3024434" indent="0">
              <a:buNone/>
              <a:defRPr sz="1764" b="1"/>
            </a:lvl7pPr>
            <a:lvl8pPr marL="3528507" indent="0">
              <a:buNone/>
              <a:defRPr sz="1764" b="1"/>
            </a:lvl8pPr>
            <a:lvl9pPr marL="4032578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7485" y="3086755"/>
            <a:ext cx="3737170" cy="34241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9587AD6F-F9AD-46E2-857F-A61AD07DB6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C8C902A7-57CD-4585-8233-0B2C4CD4E5E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877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4" y="688110"/>
            <a:ext cx="7705703" cy="14122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D4772EB5-138B-491B-9693-75F652D89A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38559A43-A7BF-4D40-BD25-5B74B9BE390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4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704856" cy="972320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1893711"/>
            <a:ext cx="4724775" cy="5127280"/>
          </a:xfrm>
        </p:spPr>
        <p:txBody>
          <a:bodyPr/>
          <a:lstStyle>
            <a:lvl1pPr>
              <a:defRPr sz="2000" b="1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188343"/>
            <a:ext cx="4726632" cy="7053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1893711"/>
            <a:ext cx="4726632" cy="5127280"/>
          </a:xfrm>
        </p:spPr>
        <p:txBody>
          <a:bodyPr/>
          <a:lstStyle>
            <a:lvl1pPr>
              <a:defRPr sz="2000" b="1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77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D58A38E9-15B1-483E-A866-E608FE8C7E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57BCA014-3A6F-4269-A28E-2F18169DE6B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59716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491834"/>
            <a:ext cx="3075153" cy="1076429"/>
          </a:xfrm>
        </p:spPr>
        <p:txBody>
          <a:bodyPr anchor="b"/>
          <a:lstStyle>
            <a:lvl1pPr algn="l">
              <a:defRPr sz="22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254" y="491834"/>
            <a:ext cx="4433254" cy="5970248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1762545"/>
            <a:ext cx="3075153" cy="4699533"/>
          </a:xfrm>
        </p:spPr>
        <p:txBody>
          <a:bodyPr/>
          <a:lstStyle>
            <a:lvl1pPr marL="0" indent="0">
              <a:buNone/>
              <a:defRPr sz="1543"/>
            </a:lvl1pPr>
            <a:lvl2pPr marL="504073" indent="0">
              <a:buNone/>
              <a:defRPr sz="1323"/>
            </a:lvl2pPr>
            <a:lvl3pPr marL="1008145" indent="0">
              <a:buNone/>
              <a:defRPr sz="1102"/>
            </a:lvl3pPr>
            <a:lvl4pPr marL="1512217" indent="0">
              <a:buNone/>
              <a:defRPr sz="992"/>
            </a:lvl4pPr>
            <a:lvl5pPr marL="2016289" indent="0">
              <a:buNone/>
              <a:defRPr sz="992"/>
            </a:lvl5pPr>
            <a:lvl6pPr marL="2520362" indent="0">
              <a:buNone/>
              <a:defRPr sz="992"/>
            </a:lvl6pPr>
            <a:lvl7pPr marL="3024434" indent="0">
              <a:buNone/>
              <a:defRPr sz="992"/>
            </a:lvl7pPr>
            <a:lvl8pPr marL="3528507" indent="0">
              <a:buNone/>
              <a:defRPr sz="992"/>
            </a:lvl8pPr>
            <a:lvl9pPr marL="4032578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E6BB19A9-42EA-4FD2-8A05-42D97E4C67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2682EF48-6133-4359-83A6-19D32F9424C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138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4512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5292884"/>
            <a:ext cx="7708961" cy="624855"/>
          </a:xfrm>
        </p:spPr>
        <p:txBody>
          <a:bodyPr anchor="b"/>
          <a:lstStyle>
            <a:lvl1pPr algn="l">
              <a:defRPr sz="264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1547" y="700078"/>
            <a:ext cx="7708961" cy="4250284"/>
          </a:xfrm>
        </p:spPr>
        <p:txBody>
          <a:bodyPr anchor="t"/>
          <a:lstStyle>
            <a:lvl1pPr marL="0" indent="0" algn="ctr">
              <a:buNone/>
              <a:defRPr sz="1764"/>
            </a:lvl1pPr>
            <a:lvl2pPr marL="504073" indent="0">
              <a:buNone/>
              <a:defRPr sz="1764"/>
            </a:lvl2pPr>
            <a:lvl3pPr marL="1008145" indent="0">
              <a:buNone/>
              <a:defRPr sz="1764"/>
            </a:lvl3pPr>
            <a:lvl4pPr marL="1512217" indent="0">
              <a:buNone/>
              <a:defRPr sz="1764"/>
            </a:lvl4pPr>
            <a:lvl5pPr marL="2016289" indent="0">
              <a:buNone/>
              <a:defRPr sz="1764"/>
            </a:lvl5pPr>
            <a:lvl6pPr marL="2520362" indent="0">
              <a:buNone/>
              <a:defRPr sz="1764"/>
            </a:lvl6pPr>
            <a:lvl7pPr marL="3024434" indent="0">
              <a:buNone/>
              <a:defRPr sz="1764"/>
            </a:lvl7pPr>
            <a:lvl8pPr marL="3528507" indent="0">
              <a:buNone/>
              <a:defRPr sz="1764"/>
            </a:lvl8pPr>
            <a:lvl9pPr marL="4032578" indent="0">
              <a:buNone/>
              <a:defRPr sz="1764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917739"/>
            <a:ext cx="7708961" cy="544340"/>
          </a:xfrm>
        </p:spPr>
        <p:txBody>
          <a:bodyPr/>
          <a:lstStyle>
            <a:lvl1pPr marL="0" indent="0">
              <a:buNone/>
              <a:defRPr sz="1323"/>
            </a:lvl1pPr>
            <a:lvl2pPr marL="504073" indent="0">
              <a:buNone/>
              <a:defRPr sz="1323"/>
            </a:lvl2pPr>
            <a:lvl3pPr marL="1008145" indent="0">
              <a:buNone/>
              <a:defRPr sz="1102"/>
            </a:lvl3pPr>
            <a:lvl4pPr marL="1512217" indent="0">
              <a:buNone/>
              <a:defRPr sz="992"/>
            </a:lvl4pPr>
            <a:lvl5pPr marL="2016289" indent="0">
              <a:buNone/>
              <a:defRPr sz="992"/>
            </a:lvl5pPr>
            <a:lvl6pPr marL="2520362" indent="0">
              <a:buNone/>
              <a:defRPr sz="992"/>
            </a:lvl6pPr>
            <a:lvl7pPr marL="3024434" indent="0">
              <a:buNone/>
              <a:defRPr sz="992"/>
            </a:lvl7pPr>
            <a:lvl8pPr marL="3528507" indent="0">
              <a:buNone/>
              <a:defRPr sz="992"/>
            </a:lvl8pPr>
            <a:lvl9pPr marL="4032578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D92DEDCC-82D9-4CE0-B9E8-A6EC647C13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21" y="5493904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0821D900-71F6-4F34-A13A-0D4E3C89134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626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491646"/>
            <a:ext cx="1588013" cy="558917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672113"/>
            <a:ext cx="7708961" cy="3436681"/>
          </a:xfrm>
        </p:spPr>
        <p:txBody>
          <a:bodyPr anchor="ctr"/>
          <a:lstStyle>
            <a:lvl1pPr algn="l">
              <a:defRPr sz="529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4800537"/>
            <a:ext cx="7708961" cy="1715412"/>
          </a:xfrm>
        </p:spPr>
        <p:txBody>
          <a:bodyPr anchor="ctr"/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7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14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21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28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36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43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50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57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44B90404-0721-4D76-8F6D-76231C0D22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21" y="3577390"/>
            <a:ext cx="683704" cy="401721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1E21924C-2975-4FF4-8FE9-AD80BDB071A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34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491646"/>
            <a:ext cx="1588013" cy="558917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5104" y="714526"/>
            <a:ext cx="533829" cy="644660"/>
          </a:xfrm>
          <a:prstGeom prst="rect">
            <a:avLst/>
          </a:prstGeom>
        </p:spPr>
        <p:txBody>
          <a:bodyPr lIns="100817" tIns="50409" rIns="100817" bIns="50409" anchor="ctr"/>
          <a:lstStyle/>
          <a:p>
            <a:pPr marL="0" marR="0" lvl="0" indent="0" algn="l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3333" y="3202661"/>
            <a:ext cx="535512" cy="644660"/>
          </a:xfrm>
          <a:prstGeom prst="rect">
            <a:avLst/>
          </a:prstGeom>
        </p:spPr>
        <p:txBody>
          <a:bodyPr lIns="100817" tIns="50409" rIns="100817" bIns="50409" anchor="ctr"/>
          <a:lstStyle/>
          <a:p>
            <a:pPr marL="0" marR="0" lvl="0" indent="0" algn="l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889" y="672113"/>
            <a:ext cx="7144822" cy="3192533"/>
          </a:xfrm>
        </p:spPr>
        <p:txBody>
          <a:bodyPr anchor="ctr"/>
          <a:lstStyle>
            <a:lvl1pPr algn="l">
              <a:defRPr sz="529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5345" y="3864646"/>
            <a:ext cx="6611908" cy="4200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073" indent="0">
              <a:buFontTx/>
              <a:buNone/>
              <a:defRPr/>
            </a:lvl2pPr>
            <a:lvl3pPr marL="1008145" indent="0">
              <a:buFontTx/>
              <a:buNone/>
              <a:defRPr/>
            </a:lvl3pPr>
            <a:lvl4pPr marL="1512217" indent="0">
              <a:buFontTx/>
              <a:buNone/>
              <a:defRPr/>
            </a:lvl4pPr>
            <a:lvl5pPr marL="201628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4800537"/>
            <a:ext cx="7708961" cy="1715412"/>
          </a:xfrm>
        </p:spPr>
        <p:txBody>
          <a:bodyPr anchor="ctr"/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7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14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21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28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36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43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50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57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DF403858-30E7-4F5F-AFA7-F988DD0555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97821" y="3577390"/>
            <a:ext cx="683704" cy="401721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11C2D18F-5A11-4F5C-901F-8C039B0CA14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31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4512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2688451"/>
            <a:ext cx="7708961" cy="3004268"/>
          </a:xfrm>
        </p:spPr>
        <p:txBody>
          <a:bodyPr anchor="b"/>
          <a:lstStyle>
            <a:lvl1pPr algn="l">
              <a:defRPr sz="529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712955"/>
            <a:ext cx="7708961" cy="80444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5B147A1E-D0DB-4858-B88E-36A74848D1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21" y="5493904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EC8264FC-B1D2-4D2B-B6CC-426DF7C79FB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02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4512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5104" y="714526"/>
            <a:ext cx="533829" cy="644660"/>
          </a:xfrm>
          <a:prstGeom prst="rect">
            <a:avLst/>
          </a:prstGeom>
        </p:spPr>
        <p:txBody>
          <a:bodyPr lIns="100817" tIns="50409" rIns="100817" bIns="50409" anchor="ctr"/>
          <a:lstStyle/>
          <a:p>
            <a:pPr marL="0" marR="0" lvl="0" indent="0" algn="l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3333" y="3202661"/>
            <a:ext cx="535512" cy="644660"/>
          </a:xfrm>
          <a:prstGeom prst="rect">
            <a:avLst/>
          </a:prstGeom>
        </p:spPr>
        <p:txBody>
          <a:bodyPr lIns="100817" tIns="50409" rIns="100817" bIns="50409" anchor="ctr"/>
          <a:lstStyle/>
          <a:p>
            <a:pPr marL="0" marR="0" lvl="0" indent="0" algn="l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58889" y="672113"/>
            <a:ext cx="7144822" cy="3192533"/>
          </a:xfrm>
        </p:spPr>
        <p:txBody>
          <a:bodyPr anchor="ctr"/>
          <a:lstStyle>
            <a:lvl1pPr algn="l">
              <a:defRPr sz="529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8" y="4788800"/>
            <a:ext cx="7821585" cy="92415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073" indent="0">
              <a:buFontTx/>
              <a:buNone/>
              <a:defRPr/>
            </a:lvl2pPr>
            <a:lvl3pPr marL="1008145" indent="0">
              <a:buFontTx/>
              <a:buNone/>
              <a:defRPr/>
            </a:lvl3pPr>
            <a:lvl4pPr marL="1512217" indent="0">
              <a:buFontTx/>
              <a:buNone/>
              <a:defRPr/>
            </a:lvl4pPr>
            <a:lvl5pPr marL="201628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8" y="5712955"/>
            <a:ext cx="7821585" cy="80444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A1561938-6070-42DF-9902-110E671ADF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97821" y="5493904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34403FC0-ED1F-4CCC-ADCB-1220C2B6EA5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492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4512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8" y="691746"/>
            <a:ext cx="7708960" cy="3175356"/>
          </a:xfrm>
        </p:spPr>
        <p:txBody>
          <a:bodyPr anchor="ctr"/>
          <a:lstStyle>
            <a:lvl1pPr algn="l">
              <a:defRPr sz="529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7" y="4788800"/>
            <a:ext cx="7708961" cy="92415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073" indent="0">
              <a:buFontTx/>
              <a:buNone/>
              <a:defRPr/>
            </a:lvl2pPr>
            <a:lvl3pPr marL="1008145" indent="0">
              <a:buFontTx/>
              <a:buNone/>
              <a:defRPr/>
            </a:lvl3pPr>
            <a:lvl4pPr marL="1512217" indent="0">
              <a:buFontTx/>
              <a:buNone/>
              <a:defRPr/>
            </a:lvl4pPr>
            <a:lvl5pPr marL="201628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712955"/>
            <a:ext cx="7708961" cy="80444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E24AE44F-2F8D-440E-A43F-068FABFB6B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97821" y="5493904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5D6C5433-6B35-4BE0-8FC3-902DF116C9A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625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2EEEA142-3FFB-46E5-8ED6-26DDC2E32B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1312C352-B7CC-4F8B-B088-8ADBC976283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29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4065" y="691745"/>
            <a:ext cx="1936755" cy="582565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1548" y="691745"/>
            <a:ext cx="5515507" cy="58256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8A41A8F8-6E6F-4A5F-AF63-71DFC41A94D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290F98EF-F2EA-4836-BBD6-041EBCEBC6E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3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-1"/>
            <a:ext cx="7632848" cy="946785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8676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7048" y="4763501"/>
            <a:ext cx="1631797" cy="862194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548" y="2772465"/>
            <a:ext cx="7718861" cy="2494821"/>
          </a:xfrm>
        </p:spPr>
        <p:txBody>
          <a:bodyPr anchor="b"/>
          <a:lstStyle>
            <a:lvl1pPr>
              <a:defRPr sz="595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1548" y="5267284"/>
            <a:ext cx="7718861" cy="124177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456EB2CB-6A3C-49DE-A997-1BF6FC1269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097" y="4993737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A01249FD-F960-4295-A27D-8FF61440514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210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5" y="688110"/>
            <a:ext cx="7705702" cy="14122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547" y="2352393"/>
            <a:ext cx="7708961" cy="41650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23487A35-201D-471D-8C01-1F5A83B5AA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3B02EDD8-DB66-4C27-82FE-E528A929393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049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491646"/>
            <a:ext cx="1588013" cy="558917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2287300"/>
            <a:ext cx="7708961" cy="1619420"/>
          </a:xfrm>
        </p:spPr>
        <p:txBody>
          <a:bodyPr anchor="b"/>
          <a:lstStyle>
            <a:lvl1pPr algn="l">
              <a:defRPr sz="441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3948659"/>
            <a:ext cx="7708961" cy="948631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7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14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21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28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36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43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50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57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8EDB94B5-3DBA-454B-BBF2-8A2AE4B581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21" y="3577390"/>
            <a:ext cx="683704" cy="401721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EDC91003-1DA3-4C1B-962B-06FE0D84D1F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268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548" y="2355818"/>
            <a:ext cx="3739335" cy="41537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1685" y="2355818"/>
            <a:ext cx="3738823" cy="41537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8D9557CA-84A7-4E4F-9CE4-8BC2318E805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357AA4A4-6FB5-4A63-BE2D-ACBC33A9C33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668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203" y="2454959"/>
            <a:ext cx="3361680" cy="635355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073" indent="0">
              <a:buNone/>
              <a:defRPr sz="2205" b="1"/>
            </a:lvl2pPr>
            <a:lvl3pPr marL="1008145" indent="0">
              <a:buNone/>
              <a:defRPr sz="1984" b="1"/>
            </a:lvl3pPr>
            <a:lvl4pPr marL="1512217" indent="0">
              <a:buNone/>
              <a:defRPr sz="1764" b="1"/>
            </a:lvl4pPr>
            <a:lvl5pPr marL="2016289" indent="0">
              <a:buNone/>
              <a:defRPr sz="1764" b="1"/>
            </a:lvl5pPr>
            <a:lvl6pPr marL="2520362" indent="0">
              <a:buNone/>
              <a:defRPr sz="1764" b="1"/>
            </a:lvl6pPr>
            <a:lvl7pPr marL="3024434" indent="0">
              <a:buNone/>
              <a:defRPr sz="1764" b="1"/>
            </a:lvl7pPr>
            <a:lvl8pPr marL="3528507" indent="0">
              <a:buNone/>
              <a:defRPr sz="1764" b="1"/>
            </a:lvl8pPr>
            <a:lvl9pPr marL="4032578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1547" y="3090315"/>
            <a:ext cx="3739336" cy="34241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4559" y="2451400"/>
            <a:ext cx="3360093" cy="635355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073" indent="0">
              <a:buNone/>
              <a:defRPr sz="2205" b="1"/>
            </a:lvl2pPr>
            <a:lvl3pPr marL="1008145" indent="0">
              <a:buNone/>
              <a:defRPr sz="1984" b="1"/>
            </a:lvl3pPr>
            <a:lvl4pPr marL="1512217" indent="0">
              <a:buNone/>
              <a:defRPr sz="1764" b="1"/>
            </a:lvl4pPr>
            <a:lvl5pPr marL="2016289" indent="0">
              <a:buNone/>
              <a:defRPr sz="1764" b="1"/>
            </a:lvl5pPr>
            <a:lvl6pPr marL="2520362" indent="0">
              <a:buNone/>
              <a:defRPr sz="1764" b="1"/>
            </a:lvl6pPr>
            <a:lvl7pPr marL="3024434" indent="0">
              <a:buNone/>
              <a:defRPr sz="1764" b="1"/>
            </a:lvl7pPr>
            <a:lvl8pPr marL="3528507" indent="0">
              <a:buNone/>
              <a:defRPr sz="1764" b="1"/>
            </a:lvl8pPr>
            <a:lvl9pPr marL="4032578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7485" y="3086755"/>
            <a:ext cx="3737170" cy="34241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9587AD6F-F9AD-46E2-857F-A61AD07DB6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C8C902A7-57CD-4585-8233-0B2C4CD4E5E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907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4" y="688110"/>
            <a:ext cx="7705703" cy="14122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D4772EB5-138B-491B-9693-75F652D89A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38559A43-A7BF-4D40-BD25-5B74B9BE390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232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D58A38E9-15B1-483E-A866-E608FE8C7E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57BCA014-3A6F-4269-A28E-2F18169DE6B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765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491834"/>
            <a:ext cx="3075153" cy="1076429"/>
          </a:xfrm>
        </p:spPr>
        <p:txBody>
          <a:bodyPr anchor="b"/>
          <a:lstStyle>
            <a:lvl1pPr algn="l">
              <a:defRPr sz="22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254" y="491834"/>
            <a:ext cx="4433254" cy="5970248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1762545"/>
            <a:ext cx="3075153" cy="4699533"/>
          </a:xfrm>
        </p:spPr>
        <p:txBody>
          <a:bodyPr/>
          <a:lstStyle>
            <a:lvl1pPr marL="0" indent="0">
              <a:buNone/>
              <a:defRPr sz="1543"/>
            </a:lvl1pPr>
            <a:lvl2pPr marL="504073" indent="0">
              <a:buNone/>
              <a:defRPr sz="1323"/>
            </a:lvl2pPr>
            <a:lvl3pPr marL="1008145" indent="0">
              <a:buNone/>
              <a:defRPr sz="1102"/>
            </a:lvl3pPr>
            <a:lvl4pPr marL="1512217" indent="0">
              <a:buNone/>
              <a:defRPr sz="992"/>
            </a:lvl4pPr>
            <a:lvl5pPr marL="2016289" indent="0">
              <a:buNone/>
              <a:defRPr sz="992"/>
            </a:lvl5pPr>
            <a:lvl6pPr marL="2520362" indent="0">
              <a:buNone/>
              <a:defRPr sz="992"/>
            </a:lvl6pPr>
            <a:lvl7pPr marL="3024434" indent="0">
              <a:buNone/>
              <a:defRPr sz="992"/>
            </a:lvl7pPr>
            <a:lvl8pPr marL="3528507" indent="0">
              <a:buNone/>
              <a:defRPr sz="992"/>
            </a:lvl8pPr>
            <a:lvl9pPr marL="4032578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E6BB19A9-42EA-4FD2-8A05-42D97E4C67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2682EF48-6133-4359-83A6-19D32F9424C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538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4512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5292884"/>
            <a:ext cx="7708961" cy="624855"/>
          </a:xfrm>
        </p:spPr>
        <p:txBody>
          <a:bodyPr anchor="b"/>
          <a:lstStyle>
            <a:lvl1pPr algn="l">
              <a:defRPr sz="264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1547" y="700078"/>
            <a:ext cx="7708961" cy="4250284"/>
          </a:xfrm>
        </p:spPr>
        <p:txBody>
          <a:bodyPr anchor="t"/>
          <a:lstStyle>
            <a:lvl1pPr marL="0" indent="0" algn="ctr">
              <a:buNone/>
              <a:defRPr sz="1764"/>
            </a:lvl1pPr>
            <a:lvl2pPr marL="504073" indent="0">
              <a:buNone/>
              <a:defRPr sz="1764"/>
            </a:lvl2pPr>
            <a:lvl3pPr marL="1008145" indent="0">
              <a:buNone/>
              <a:defRPr sz="1764"/>
            </a:lvl3pPr>
            <a:lvl4pPr marL="1512217" indent="0">
              <a:buNone/>
              <a:defRPr sz="1764"/>
            </a:lvl4pPr>
            <a:lvl5pPr marL="2016289" indent="0">
              <a:buNone/>
              <a:defRPr sz="1764"/>
            </a:lvl5pPr>
            <a:lvl6pPr marL="2520362" indent="0">
              <a:buNone/>
              <a:defRPr sz="1764"/>
            </a:lvl6pPr>
            <a:lvl7pPr marL="3024434" indent="0">
              <a:buNone/>
              <a:defRPr sz="1764"/>
            </a:lvl7pPr>
            <a:lvl8pPr marL="3528507" indent="0">
              <a:buNone/>
              <a:defRPr sz="1764"/>
            </a:lvl8pPr>
            <a:lvl9pPr marL="4032578" indent="0">
              <a:buNone/>
              <a:defRPr sz="1764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917739"/>
            <a:ext cx="7708961" cy="544340"/>
          </a:xfrm>
        </p:spPr>
        <p:txBody>
          <a:bodyPr/>
          <a:lstStyle>
            <a:lvl1pPr marL="0" indent="0">
              <a:buNone/>
              <a:defRPr sz="1323"/>
            </a:lvl1pPr>
            <a:lvl2pPr marL="504073" indent="0">
              <a:buNone/>
              <a:defRPr sz="1323"/>
            </a:lvl2pPr>
            <a:lvl3pPr marL="1008145" indent="0">
              <a:buNone/>
              <a:defRPr sz="1102"/>
            </a:lvl3pPr>
            <a:lvl4pPr marL="1512217" indent="0">
              <a:buNone/>
              <a:defRPr sz="992"/>
            </a:lvl4pPr>
            <a:lvl5pPr marL="2016289" indent="0">
              <a:buNone/>
              <a:defRPr sz="992"/>
            </a:lvl5pPr>
            <a:lvl6pPr marL="2520362" indent="0">
              <a:buNone/>
              <a:defRPr sz="992"/>
            </a:lvl6pPr>
            <a:lvl7pPr marL="3024434" indent="0">
              <a:buNone/>
              <a:defRPr sz="992"/>
            </a:lvl7pPr>
            <a:lvl8pPr marL="3528507" indent="0">
              <a:buNone/>
              <a:defRPr sz="992"/>
            </a:lvl8pPr>
            <a:lvl9pPr marL="4032578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D92DEDCC-82D9-4CE0-B9E8-A6EC647C13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21" y="5493904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0821D900-71F6-4F34-A13A-0D4E3C89134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765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491646"/>
            <a:ext cx="1588013" cy="558917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672113"/>
            <a:ext cx="7708961" cy="3436681"/>
          </a:xfrm>
        </p:spPr>
        <p:txBody>
          <a:bodyPr anchor="ctr"/>
          <a:lstStyle>
            <a:lvl1pPr algn="l">
              <a:defRPr sz="529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4800537"/>
            <a:ext cx="7708961" cy="1715412"/>
          </a:xfrm>
        </p:spPr>
        <p:txBody>
          <a:bodyPr anchor="ctr"/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7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14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21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28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36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43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50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57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44B90404-0721-4D76-8F6D-76231C0D22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21" y="3577390"/>
            <a:ext cx="683704" cy="401721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1E21924C-2975-4FF4-8FE9-AD80BDB071A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8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3" name="TextBox 2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71441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491646"/>
            <a:ext cx="1588013" cy="558917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5104" y="714526"/>
            <a:ext cx="533829" cy="644660"/>
          </a:xfrm>
          <a:prstGeom prst="rect">
            <a:avLst/>
          </a:prstGeom>
        </p:spPr>
        <p:txBody>
          <a:bodyPr lIns="100817" tIns="50409" rIns="100817" bIns="50409" anchor="ctr"/>
          <a:lstStyle/>
          <a:p>
            <a:pPr marL="0" marR="0" lvl="0" indent="0" algn="l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3333" y="3202661"/>
            <a:ext cx="535512" cy="644660"/>
          </a:xfrm>
          <a:prstGeom prst="rect">
            <a:avLst/>
          </a:prstGeom>
        </p:spPr>
        <p:txBody>
          <a:bodyPr lIns="100817" tIns="50409" rIns="100817" bIns="50409" anchor="ctr"/>
          <a:lstStyle/>
          <a:p>
            <a:pPr marL="0" marR="0" lvl="0" indent="0" algn="l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889" y="672113"/>
            <a:ext cx="7144822" cy="3192533"/>
          </a:xfrm>
        </p:spPr>
        <p:txBody>
          <a:bodyPr anchor="ctr"/>
          <a:lstStyle>
            <a:lvl1pPr algn="l">
              <a:defRPr sz="529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5345" y="3864646"/>
            <a:ext cx="6611908" cy="4200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073" indent="0">
              <a:buFontTx/>
              <a:buNone/>
              <a:defRPr/>
            </a:lvl2pPr>
            <a:lvl3pPr marL="1008145" indent="0">
              <a:buFontTx/>
              <a:buNone/>
              <a:defRPr/>
            </a:lvl3pPr>
            <a:lvl4pPr marL="1512217" indent="0">
              <a:buFontTx/>
              <a:buNone/>
              <a:defRPr/>
            </a:lvl4pPr>
            <a:lvl5pPr marL="201628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4800537"/>
            <a:ext cx="7708961" cy="1715412"/>
          </a:xfrm>
        </p:spPr>
        <p:txBody>
          <a:bodyPr anchor="ctr"/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7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14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21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28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36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43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50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57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DF403858-30E7-4F5F-AFA7-F988DD0555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97821" y="3577390"/>
            <a:ext cx="683704" cy="401721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11C2D18F-5A11-4F5C-901F-8C039B0CA14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7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4512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2688451"/>
            <a:ext cx="7708961" cy="3004268"/>
          </a:xfrm>
        </p:spPr>
        <p:txBody>
          <a:bodyPr anchor="b"/>
          <a:lstStyle>
            <a:lvl1pPr algn="l">
              <a:defRPr sz="529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712955"/>
            <a:ext cx="7708961" cy="80444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5B147A1E-D0DB-4858-B88E-36A74848D1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21" y="5493904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EC8264FC-B1D2-4D2B-B6CC-426DF7C79FB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497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4512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5104" y="714526"/>
            <a:ext cx="533829" cy="644660"/>
          </a:xfrm>
          <a:prstGeom prst="rect">
            <a:avLst/>
          </a:prstGeom>
        </p:spPr>
        <p:txBody>
          <a:bodyPr lIns="100817" tIns="50409" rIns="100817" bIns="50409" anchor="ctr"/>
          <a:lstStyle/>
          <a:p>
            <a:pPr marL="0" marR="0" lvl="0" indent="0" algn="l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3333" y="3202661"/>
            <a:ext cx="535512" cy="644660"/>
          </a:xfrm>
          <a:prstGeom prst="rect">
            <a:avLst/>
          </a:prstGeom>
        </p:spPr>
        <p:txBody>
          <a:bodyPr lIns="100817" tIns="50409" rIns="100817" bIns="50409" anchor="ctr"/>
          <a:lstStyle/>
          <a:p>
            <a:pPr marL="0" marR="0" lvl="0" indent="0" algn="l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58889" y="672113"/>
            <a:ext cx="7144822" cy="3192533"/>
          </a:xfrm>
        </p:spPr>
        <p:txBody>
          <a:bodyPr anchor="ctr"/>
          <a:lstStyle>
            <a:lvl1pPr algn="l">
              <a:defRPr sz="529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8" y="4788800"/>
            <a:ext cx="7821585" cy="92415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073" indent="0">
              <a:buFontTx/>
              <a:buNone/>
              <a:defRPr/>
            </a:lvl2pPr>
            <a:lvl3pPr marL="1008145" indent="0">
              <a:buFontTx/>
              <a:buNone/>
              <a:defRPr/>
            </a:lvl3pPr>
            <a:lvl4pPr marL="1512217" indent="0">
              <a:buFontTx/>
              <a:buNone/>
              <a:defRPr/>
            </a:lvl4pPr>
            <a:lvl5pPr marL="201628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8" y="5712955"/>
            <a:ext cx="7821585" cy="80444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A1561938-6070-42DF-9902-110E671ADF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97821" y="5493904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34403FC0-ED1F-4CCC-ADCB-1220C2B6EA5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544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4512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8" y="691746"/>
            <a:ext cx="7708960" cy="3175356"/>
          </a:xfrm>
        </p:spPr>
        <p:txBody>
          <a:bodyPr anchor="ctr"/>
          <a:lstStyle>
            <a:lvl1pPr algn="l">
              <a:defRPr sz="529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7" y="4788800"/>
            <a:ext cx="7708961" cy="92415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073" indent="0">
              <a:buFontTx/>
              <a:buNone/>
              <a:defRPr/>
            </a:lvl2pPr>
            <a:lvl3pPr marL="1008145" indent="0">
              <a:buFontTx/>
              <a:buNone/>
              <a:defRPr/>
            </a:lvl3pPr>
            <a:lvl4pPr marL="1512217" indent="0">
              <a:buFontTx/>
              <a:buNone/>
              <a:defRPr/>
            </a:lvl4pPr>
            <a:lvl5pPr marL="201628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712955"/>
            <a:ext cx="7708961" cy="80444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E24AE44F-2F8D-440E-A43F-068FABFB6B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97821" y="5493904"/>
            <a:ext cx="683704" cy="403310"/>
          </a:xfrm>
        </p:spPr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5D6C5433-6B35-4BE0-8FC3-902DF116C9A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397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2EEEA142-3FFB-46E5-8ED6-26DDC2E32B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1312C352-B7CC-4F8B-B088-8ADBC976283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93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84390"/>
            <a:ext cx="1588013" cy="560506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4065" y="691745"/>
            <a:ext cx="1936755" cy="582565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1548" y="691745"/>
            <a:ext cx="5515507" cy="58256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8A41A8F8-6E6F-4A5F-AF63-71DFC41A94D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583">
              <a:defRPr/>
            </a:pPr>
            <a:fld id="{290F98EF-F2EA-4836-BBD6-041EBCEBC6E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9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-1"/>
            <a:ext cx="7632848" cy="900311"/>
          </a:xfrm>
        </p:spPr>
        <p:txBody>
          <a:bodyPr anchor="b"/>
          <a:lstStyle>
            <a:lvl1pPr algn="l">
              <a:defRPr sz="2200" b="1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1332357"/>
            <a:ext cx="5977907" cy="5688633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332358"/>
            <a:ext cx="3518055" cy="568863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13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44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632848" cy="900311"/>
          </a:xfrm>
        </p:spPr>
        <p:txBody>
          <a:bodyPr anchor="b"/>
          <a:lstStyle>
            <a:lvl1pPr algn="l">
              <a:defRPr sz="2200" b="1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015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152" y="5436815"/>
            <a:ext cx="9865096" cy="1656184"/>
          </a:xfrm>
        </p:spPr>
        <p:txBody>
          <a:bodyPr/>
          <a:lstStyle>
            <a:lvl1pPr marL="0" indent="0">
              <a:buNone/>
              <a:defRPr sz="1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549071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635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2844800"/>
            <a:ext cx="9623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ЗАГОЛОВОК</a:t>
            </a:r>
            <a:endParaRPr lang="uk-UA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3781425"/>
            <a:ext cx="9623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Информационно-консультационные услуги</a:t>
            </a:r>
          </a:p>
          <a:p>
            <a:pPr lvl="0"/>
            <a:r>
              <a:rPr lang="ru-RU" altLang="ru-RU" dirty="0"/>
              <a:t>в сфере производства </a:t>
            </a:r>
            <a:r>
              <a:rPr lang="ru-RU" altLang="ru-RU" dirty="0" err="1"/>
              <a:t>пеноматериалов</a:t>
            </a: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1925" y="6445250"/>
            <a:ext cx="6878638" cy="965200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0B5B97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b="1" kern="1200">
          <a:solidFill>
            <a:srgbClr val="0B5B97"/>
          </a:solidFill>
          <a:latin typeface="BlackGroteskC" pitchFamily="8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B5B97"/>
          </a:solidFill>
          <a:latin typeface="Calibri" pitchFamily="34" charset="0"/>
          <a:ea typeface="+mn-ea"/>
          <a:cs typeface="+mn-cs"/>
        </a:defRPr>
      </a:lvl1pPr>
      <a:lvl2pPr marL="496888" indent="-39688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2pPr>
      <a:lvl3pPr marL="996950" indent="-82550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3pPr>
      <a:lvl4pPr marL="1493838" indent="-122238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4pPr>
      <a:lvl5pPr marL="1992313" indent="-163513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52467"/>
            <a:ext cx="2317184" cy="7318324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3576" y="0"/>
            <a:ext cx="2283504" cy="7556500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1"/>
            <a:ext cx="213869" cy="75612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5085" y="687533"/>
            <a:ext cx="7705984" cy="1413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717" y="2353170"/>
            <a:ext cx="7709352" cy="428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8549" y="6764170"/>
            <a:ext cx="897571" cy="408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92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583">
              <a:defRPr/>
            </a:pPr>
            <a:fld id="{669EC636-5655-4F41-9B20-5E7A1194ECE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7" y="6765760"/>
            <a:ext cx="6685480" cy="401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92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97821" y="868546"/>
            <a:ext cx="683704" cy="403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2205" dirty="0">
                <a:solidFill>
                  <a:srgbClr val="FEFFFF"/>
                </a:solidFill>
              </a:defRPr>
            </a:lvl1pPr>
          </a:lstStyle>
          <a:p>
            <a:pPr defTabSz="914583">
              <a:defRPr/>
            </a:pPr>
            <a:fld id="{E8A90616-1C87-4539-9A8D-F812C774C12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2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503339" rtl="0" fontAlgn="base">
        <a:spcBef>
          <a:spcPct val="0"/>
        </a:spcBef>
        <a:spcAft>
          <a:spcPct val="0"/>
        </a:spcAft>
        <a:defRPr sz="3901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503339" rtl="0" fontAlgn="base">
        <a:spcBef>
          <a:spcPct val="0"/>
        </a:spcBef>
        <a:spcAft>
          <a:spcPct val="0"/>
        </a:spcAft>
        <a:defRPr sz="3901">
          <a:solidFill>
            <a:srgbClr val="262626"/>
          </a:solidFill>
          <a:latin typeface="Century Gothic" panose="020B0502020202020204" pitchFamily="34" charset="0"/>
        </a:defRPr>
      </a:lvl2pPr>
      <a:lvl3pPr algn="l" defTabSz="503339" rtl="0" fontAlgn="base">
        <a:spcBef>
          <a:spcPct val="0"/>
        </a:spcBef>
        <a:spcAft>
          <a:spcPct val="0"/>
        </a:spcAft>
        <a:defRPr sz="3901">
          <a:solidFill>
            <a:srgbClr val="262626"/>
          </a:solidFill>
          <a:latin typeface="Century Gothic" panose="020B0502020202020204" pitchFamily="34" charset="0"/>
        </a:defRPr>
      </a:lvl3pPr>
      <a:lvl4pPr algn="l" defTabSz="503339" rtl="0" fontAlgn="base">
        <a:spcBef>
          <a:spcPct val="0"/>
        </a:spcBef>
        <a:spcAft>
          <a:spcPct val="0"/>
        </a:spcAft>
        <a:defRPr sz="3901">
          <a:solidFill>
            <a:srgbClr val="262626"/>
          </a:solidFill>
          <a:latin typeface="Century Gothic" panose="020B0502020202020204" pitchFamily="34" charset="0"/>
        </a:defRPr>
      </a:lvl4pPr>
      <a:lvl5pPr algn="l" defTabSz="503339" rtl="0" fontAlgn="base">
        <a:spcBef>
          <a:spcPct val="0"/>
        </a:spcBef>
        <a:spcAft>
          <a:spcPct val="0"/>
        </a:spcAft>
        <a:defRPr sz="3901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01" indent="-377901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900" kern="1200">
          <a:solidFill>
            <a:srgbClr val="404040"/>
          </a:solidFill>
          <a:latin typeface="+mn-lt"/>
          <a:ea typeface="+mn-ea"/>
          <a:cs typeface="+mn-cs"/>
        </a:defRPr>
      </a:lvl1pPr>
      <a:lvl2pPr marL="817727" indent="-314388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700" kern="1200">
          <a:solidFill>
            <a:srgbClr val="404040"/>
          </a:solidFill>
          <a:latin typeface="+mn-lt"/>
          <a:ea typeface="+mn-ea"/>
          <a:cs typeface="+mn-cs"/>
        </a:defRPr>
      </a:lvl2pPr>
      <a:lvl3pPr marL="1259140" indent="-250875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500" kern="1200">
          <a:solidFill>
            <a:srgbClr val="404040"/>
          </a:solidFill>
          <a:latin typeface="+mn-lt"/>
          <a:ea typeface="+mn-ea"/>
          <a:cs typeface="+mn-cs"/>
        </a:defRPr>
      </a:lvl3pPr>
      <a:lvl4pPr marL="1764066" indent="-250875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4pPr>
      <a:lvl5pPr marL="2267403" indent="-250875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5pPr>
      <a:lvl6pPr marL="2772398" indent="-252036" algn="l" defTabSz="504073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6470" indent="-252036" algn="l" defTabSz="504073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0543" indent="-252036" algn="l" defTabSz="504073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4615" indent="-252036" algn="l" defTabSz="504073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73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45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217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89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362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434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507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578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52467"/>
            <a:ext cx="2317184" cy="7318324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3576" y="0"/>
            <a:ext cx="2283504" cy="7556500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1"/>
            <a:ext cx="213869" cy="75612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5085" y="687533"/>
            <a:ext cx="7705984" cy="1413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717" y="2353170"/>
            <a:ext cx="7709352" cy="428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8549" y="6764170"/>
            <a:ext cx="897571" cy="408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92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583">
              <a:defRPr/>
            </a:pPr>
            <a:fld id="{669EC636-5655-4F41-9B20-5E7A1194ECE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7" y="6765760"/>
            <a:ext cx="6685480" cy="401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92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97821" y="868546"/>
            <a:ext cx="683704" cy="403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2205" dirty="0">
                <a:solidFill>
                  <a:srgbClr val="FEFFFF"/>
                </a:solidFill>
              </a:defRPr>
            </a:lvl1pPr>
          </a:lstStyle>
          <a:p>
            <a:pPr defTabSz="914583">
              <a:defRPr/>
            </a:pPr>
            <a:fld id="{E8A90616-1C87-4539-9A8D-F812C774C12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1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xStyles>
    <p:titleStyle>
      <a:lvl1pPr algn="l" defTabSz="503339" rtl="0" fontAlgn="base">
        <a:spcBef>
          <a:spcPct val="0"/>
        </a:spcBef>
        <a:spcAft>
          <a:spcPct val="0"/>
        </a:spcAft>
        <a:defRPr sz="3901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503339" rtl="0" fontAlgn="base">
        <a:spcBef>
          <a:spcPct val="0"/>
        </a:spcBef>
        <a:spcAft>
          <a:spcPct val="0"/>
        </a:spcAft>
        <a:defRPr sz="3901">
          <a:solidFill>
            <a:srgbClr val="262626"/>
          </a:solidFill>
          <a:latin typeface="Century Gothic" panose="020B0502020202020204" pitchFamily="34" charset="0"/>
        </a:defRPr>
      </a:lvl2pPr>
      <a:lvl3pPr algn="l" defTabSz="503339" rtl="0" fontAlgn="base">
        <a:spcBef>
          <a:spcPct val="0"/>
        </a:spcBef>
        <a:spcAft>
          <a:spcPct val="0"/>
        </a:spcAft>
        <a:defRPr sz="3901">
          <a:solidFill>
            <a:srgbClr val="262626"/>
          </a:solidFill>
          <a:latin typeface="Century Gothic" panose="020B0502020202020204" pitchFamily="34" charset="0"/>
        </a:defRPr>
      </a:lvl3pPr>
      <a:lvl4pPr algn="l" defTabSz="503339" rtl="0" fontAlgn="base">
        <a:spcBef>
          <a:spcPct val="0"/>
        </a:spcBef>
        <a:spcAft>
          <a:spcPct val="0"/>
        </a:spcAft>
        <a:defRPr sz="3901">
          <a:solidFill>
            <a:srgbClr val="262626"/>
          </a:solidFill>
          <a:latin typeface="Century Gothic" panose="020B0502020202020204" pitchFamily="34" charset="0"/>
        </a:defRPr>
      </a:lvl4pPr>
      <a:lvl5pPr algn="l" defTabSz="503339" rtl="0" fontAlgn="base">
        <a:spcBef>
          <a:spcPct val="0"/>
        </a:spcBef>
        <a:spcAft>
          <a:spcPct val="0"/>
        </a:spcAft>
        <a:defRPr sz="3901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01" indent="-377901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900" kern="1200">
          <a:solidFill>
            <a:srgbClr val="404040"/>
          </a:solidFill>
          <a:latin typeface="+mn-lt"/>
          <a:ea typeface="+mn-ea"/>
          <a:cs typeface="+mn-cs"/>
        </a:defRPr>
      </a:lvl1pPr>
      <a:lvl2pPr marL="817727" indent="-314388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700" kern="1200">
          <a:solidFill>
            <a:srgbClr val="404040"/>
          </a:solidFill>
          <a:latin typeface="+mn-lt"/>
          <a:ea typeface="+mn-ea"/>
          <a:cs typeface="+mn-cs"/>
        </a:defRPr>
      </a:lvl2pPr>
      <a:lvl3pPr marL="1259140" indent="-250875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500" kern="1200">
          <a:solidFill>
            <a:srgbClr val="404040"/>
          </a:solidFill>
          <a:latin typeface="+mn-lt"/>
          <a:ea typeface="+mn-ea"/>
          <a:cs typeface="+mn-cs"/>
        </a:defRPr>
      </a:lvl3pPr>
      <a:lvl4pPr marL="1764066" indent="-250875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4pPr>
      <a:lvl5pPr marL="2267403" indent="-250875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5pPr>
      <a:lvl6pPr marL="2772398" indent="-252036" algn="l" defTabSz="504073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6470" indent="-252036" algn="l" defTabSz="504073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0543" indent="-252036" algn="l" defTabSz="504073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4615" indent="-252036" algn="l" defTabSz="504073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73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45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217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89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362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434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507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578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52467"/>
            <a:ext cx="2317184" cy="7318324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3576" y="0"/>
            <a:ext cx="2283504" cy="7556500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1"/>
            <a:ext cx="213869" cy="75612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5085" y="687533"/>
            <a:ext cx="7705984" cy="1413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717" y="2353170"/>
            <a:ext cx="7709352" cy="428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8549" y="6764170"/>
            <a:ext cx="897571" cy="408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92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583">
              <a:defRPr/>
            </a:pPr>
            <a:fld id="{669EC636-5655-4F41-9B20-5E7A1194ECE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7" y="6765760"/>
            <a:ext cx="6685480" cy="401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92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97821" y="868546"/>
            <a:ext cx="683704" cy="403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2205" dirty="0">
                <a:solidFill>
                  <a:srgbClr val="FEFFFF"/>
                </a:solidFill>
              </a:defRPr>
            </a:lvl1pPr>
          </a:lstStyle>
          <a:p>
            <a:pPr defTabSz="914583">
              <a:defRPr/>
            </a:pPr>
            <a:fld id="{E8A90616-1C87-4539-9A8D-F812C774C12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0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503339" rtl="0" fontAlgn="base">
        <a:spcBef>
          <a:spcPct val="0"/>
        </a:spcBef>
        <a:spcAft>
          <a:spcPct val="0"/>
        </a:spcAft>
        <a:defRPr sz="3901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503339" rtl="0" fontAlgn="base">
        <a:spcBef>
          <a:spcPct val="0"/>
        </a:spcBef>
        <a:spcAft>
          <a:spcPct val="0"/>
        </a:spcAft>
        <a:defRPr sz="3901">
          <a:solidFill>
            <a:srgbClr val="262626"/>
          </a:solidFill>
          <a:latin typeface="Century Gothic" panose="020B0502020202020204" pitchFamily="34" charset="0"/>
        </a:defRPr>
      </a:lvl2pPr>
      <a:lvl3pPr algn="l" defTabSz="503339" rtl="0" fontAlgn="base">
        <a:spcBef>
          <a:spcPct val="0"/>
        </a:spcBef>
        <a:spcAft>
          <a:spcPct val="0"/>
        </a:spcAft>
        <a:defRPr sz="3901">
          <a:solidFill>
            <a:srgbClr val="262626"/>
          </a:solidFill>
          <a:latin typeface="Century Gothic" panose="020B0502020202020204" pitchFamily="34" charset="0"/>
        </a:defRPr>
      </a:lvl3pPr>
      <a:lvl4pPr algn="l" defTabSz="503339" rtl="0" fontAlgn="base">
        <a:spcBef>
          <a:spcPct val="0"/>
        </a:spcBef>
        <a:spcAft>
          <a:spcPct val="0"/>
        </a:spcAft>
        <a:defRPr sz="3901">
          <a:solidFill>
            <a:srgbClr val="262626"/>
          </a:solidFill>
          <a:latin typeface="Century Gothic" panose="020B0502020202020204" pitchFamily="34" charset="0"/>
        </a:defRPr>
      </a:lvl4pPr>
      <a:lvl5pPr algn="l" defTabSz="503339" rtl="0" fontAlgn="base">
        <a:spcBef>
          <a:spcPct val="0"/>
        </a:spcBef>
        <a:spcAft>
          <a:spcPct val="0"/>
        </a:spcAft>
        <a:defRPr sz="3901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01" indent="-377901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900" kern="1200">
          <a:solidFill>
            <a:srgbClr val="404040"/>
          </a:solidFill>
          <a:latin typeface="+mn-lt"/>
          <a:ea typeface="+mn-ea"/>
          <a:cs typeface="+mn-cs"/>
        </a:defRPr>
      </a:lvl1pPr>
      <a:lvl2pPr marL="817727" indent="-314388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700" kern="1200">
          <a:solidFill>
            <a:srgbClr val="404040"/>
          </a:solidFill>
          <a:latin typeface="+mn-lt"/>
          <a:ea typeface="+mn-ea"/>
          <a:cs typeface="+mn-cs"/>
        </a:defRPr>
      </a:lvl2pPr>
      <a:lvl3pPr marL="1259140" indent="-250875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500" kern="1200">
          <a:solidFill>
            <a:srgbClr val="404040"/>
          </a:solidFill>
          <a:latin typeface="+mn-lt"/>
          <a:ea typeface="+mn-ea"/>
          <a:cs typeface="+mn-cs"/>
        </a:defRPr>
      </a:lvl3pPr>
      <a:lvl4pPr marL="1764066" indent="-250875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4pPr>
      <a:lvl5pPr marL="2267403" indent="-250875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5pPr>
      <a:lvl6pPr marL="2772398" indent="-252036" algn="l" defTabSz="504073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6470" indent="-252036" algn="l" defTabSz="504073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0543" indent="-252036" algn="l" defTabSz="504073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4615" indent="-252036" algn="l" defTabSz="504073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73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45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217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89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362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434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507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578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52467"/>
            <a:ext cx="2317184" cy="7318324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3576" y="0"/>
            <a:ext cx="2283504" cy="7556500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5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1"/>
            <a:ext cx="213869" cy="75612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5085" y="687533"/>
            <a:ext cx="7705984" cy="1413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717" y="2353170"/>
            <a:ext cx="7709352" cy="428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8549" y="6764170"/>
            <a:ext cx="897571" cy="408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92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583">
              <a:defRPr/>
            </a:pPr>
            <a:fld id="{669EC636-5655-4F41-9B20-5E7A1194ECE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9/27/2018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7" y="6765760"/>
            <a:ext cx="6685480" cy="401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92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583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97821" y="868546"/>
            <a:ext cx="683704" cy="403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2205" dirty="0">
                <a:solidFill>
                  <a:srgbClr val="FEFFFF"/>
                </a:solidFill>
              </a:defRPr>
            </a:lvl1pPr>
          </a:lstStyle>
          <a:p>
            <a:pPr defTabSz="914583">
              <a:defRPr/>
            </a:pPr>
            <a:fld id="{E8A90616-1C87-4539-9A8D-F812C774C12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583"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p:txStyles>
    <p:titleStyle>
      <a:lvl1pPr algn="l" defTabSz="503339" rtl="0" fontAlgn="base">
        <a:spcBef>
          <a:spcPct val="0"/>
        </a:spcBef>
        <a:spcAft>
          <a:spcPct val="0"/>
        </a:spcAft>
        <a:defRPr sz="3901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503339" rtl="0" fontAlgn="base">
        <a:spcBef>
          <a:spcPct val="0"/>
        </a:spcBef>
        <a:spcAft>
          <a:spcPct val="0"/>
        </a:spcAft>
        <a:defRPr sz="3901">
          <a:solidFill>
            <a:srgbClr val="262626"/>
          </a:solidFill>
          <a:latin typeface="Century Gothic" panose="020B0502020202020204" pitchFamily="34" charset="0"/>
        </a:defRPr>
      </a:lvl2pPr>
      <a:lvl3pPr algn="l" defTabSz="503339" rtl="0" fontAlgn="base">
        <a:spcBef>
          <a:spcPct val="0"/>
        </a:spcBef>
        <a:spcAft>
          <a:spcPct val="0"/>
        </a:spcAft>
        <a:defRPr sz="3901">
          <a:solidFill>
            <a:srgbClr val="262626"/>
          </a:solidFill>
          <a:latin typeface="Century Gothic" panose="020B0502020202020204" pitchFamily="34" charset="0"/>
        </a:defRPr>
      </a:lvl3pPr>
      <a:lvl4pPr algn="l" defTabSz="503339" rtl="0" fontAlgn="base">
        <a:spcBef>
          <a:spcPct val="0"/>
        </a:spcBef>
        <a:spcAft>
          <a:spcPct val="0"/>
        </a:spcAft>
        <a:defRPr sz="3901">
          <a:solidFill>
            <a:srgbClr val="262626"/>
          </a:solidFill>
          <a:latin typeface="Century Gothic" panose="020B0502020202020204" pitchFamily="34" charset="0"/>
        </a:defRPr>
      </a:lvl4pPr>
      <a:lvl5pPr algn="l" defTabSz="503339" rtl="0" fontAlgn="base">
        <a:spcBef>
          <a:spcPct val="0"/>
        </a:spcBef>
        <a:spcAft>
          <a:spcPct val="0"/>
        </a:spcAft>
        <a:defRPr sz="3901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01" indent="-377901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900" kern="1200">
          <a:solidFill>
            <a:srgbClr val="404040"/>
          </a:solidFill>
          <a:latin typeface="+mn-lt"/>
          <a:ea typeface="+mn-ea"/>
          <a:cs typeface="+mn-cs"/>
        </a:defRPr>
      </a:lvl1pPr>
      <a:lvl2pPr marL="817727" indent="-314388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700" kern="1200">
          <a:solidFill>
            <a:srgbClr val="404040"/>
          </a:solidFill>
          <a:latin typeface="+mn-lt"/>
          <a:ea typeface="+mn-ea"/>
          <a:cs typeface="+mn-cs"/>
        </a:defRPr>
      </a:lvl2pPr>
      <a:lvl3pPr marL="1259140" indent="-250875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500" kern="1200">
          <a:solidFill>
            <a:srgbClr val="404040"/>
          </a:solidFill>
          <a:latin typeface="+mn-lt"/>
          <a:ea typeface="+mn-ea"/>
          <a:cs typeface="+mn-cs"/>
        </a:defRPr>
      </a:lvl3pPr>
      <a:lvl4pPr marL="1764066" indent="-250875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4pPr>
      <a:lvl5pPr marL="2267403" indent="-250875" algn="l" defTabSz="503339" rtl="0" fontAlgn="base">
        <a:spcBef>
          <a:spcPts val="11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5pPr>
      <a:lvl6pPr marL="2772398" indent="-252036" algn="l" defTabSz="504073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6470" indent="-252036" algn="l" defTabSz="504073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0543" indent="-252036" algn="l" defTabSz="504073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4615" indent="-252036" algn="l" defTabSz="504073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73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45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217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89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362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434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507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578" algn="l" defTabSz="50407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r="4661"/>
          <a:stretch/>
        </p:blipFill>
        <p:spPr>
          <a:xfrm>
            <a:off x="90115" y="121742"/>
            <a:ext cx="2376265" cy="6780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5882" y="3089219"/>
            <a:ext cx="10287518" cy="4472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322364" y="0"/>
            <a:ext cx="7038104" cy="83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77BB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5pPr>
            <a:lvl6pPr marL="49784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99569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49353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199138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2563" algn="ctr"/>
            <a:r>
              <a:rPr lang="ru-RU" sz="2000" i="1" dirty="0" smtClean="0">
                <a:solidFill>
                  <a:srgbClr val="0B5B97"/>
                </a:solidFill>
                <a:latin typeface="+mj-lt"/>
              </a:rPr>
              <a:t>Цифровая образовательная среда и электронное обучение в образовательной организации</a:t>
            </a:r>
            <a:endParaRPr lang="ru-RU" sz="2000" i="1" dirty="0">
              <a:solidFill>
                <a:srgbClr val="0B5B97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217" y="3084440"/>
            <a:ext cx="98448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Организатор </a:t>
            </a:r>
            <a:r>
              <a:rPr lang="ru-RU" sz="2400" b="1" dirty="0" err="1" smtClean="0"/>
              <a:t>вебинара</a:t>
            </a:r>
            <a:r>
              <a:rPr lang="ru-RU" sz="2400" b="1" dirty="0" smtClean="0"/>
              <a:t>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Государственное </a:t>
            </a:r>
            <a:r>
              <a:rPr lang="ru-RU" b="1" dirty="0">
                <a:solidFill>
                  <a:srgbClr val="002060"/>
                </a:solidFill>
              </a:rPr>
              <a:t>бюджетное общеобразовательное учреждение средняя общеобразовательная школа № 139 с углубленным изучением математики Калининского района </a:t>
            </a:r>
            <a:r>
              <a:rPr lang="ru-RU" b="1" dirty="0" smtClean="0">
                <a:solidFill>
                  <a:srgbClr val="002060"/>
                </a:solidFill>
              </a:rPr>
              <a:t>Санкт-Петербурга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Никонова Юлия Ивановна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по УВР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выступления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b="1" kern="5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Lucida Sans Unicode"/>
                <a:cs typeface="Times New Roman"/>
              </a:rPr>
              <a:t>Актуализация и корректировка </a:t>
            </a:r>
            <a:r>
              <a:rPr lang="ru-RU" b="1" kern="5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Lucida Sans Unicode"/>
                <a:cs typeface="Times New Roman"/>
              </a:rPr>
              <a:t>основной образовательной </a:t>
            </a:r>
            <a:r>
              <a:rPr lang="ru-RU" b="1" kern="5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Lucida Sans Unicode"/>
                <a:cs typeface="Times New Roman"/>
              </a:rPr>
              <a:t>программы  школы 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b="1" kern="5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Lucida Sans Unicode"/>
                <a:cs typeface="Times New Roman"/>
              </a:rPr>
              <a:t>(основное общее образование) </a:t>
            </a:r>
            <a:r>
              <a:rPr lang="ru-RU" b="1" kern="5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Lucida Sans Unicode"/>
                <a:cs typeface="Times New Roman"/>
              </a:rPr>
              <a:t>по </a:t>
            </a:r>
            <a:r>
              <a:rPr lang="ru-RU" b="1" kern="5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Lucida Sans Unicode"/>
                <a:cs typeface="Times New Roman"/>
              </a:rPr>
              <a:t>итогам мониторинга результатов учебной </a:t>
            </a:r>
            <a:r>
              <a:rPr lang="ru-RU" b="1" kern="50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Lucida Sans Unicode"/>
                <a:cs typeface="Times New Roman"/>
              </a:rPr>
              <a:t>деятельности.</a:t>
            </a:r>
            <a:endParaRPr lang="ru-RU" sz="1100" b="1" i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Lucida Sans Unicode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3276575"/>
            <a:ext cx="450156" cy="2736304"/>
            <a:chOff x="0" y="4068663"/>
            <a:chExt cx="878068" cy="1616591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4068663"/>
              <a:ext cx="878068" cy="323675"/>
              <a:chOff x="0" y="4140671"/>
              <a:chExt cx="1098228" cy="43204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Равнобедренный треугольник 10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0" y="4806772"/>
              <a:ext cx="878068" cy="323675"/>
              <a:chOff x="0" y="4140671"/>
              <a:chExt cx="1098228" cy="432048"/>
            </a:xfrm>
            <a:solidFill>
              <a:srgbClr val="0B5B97"/>
            </a:solidFill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0" y="5361579"/>
              <a:ext cx="878068" cy="323675"/>
              <a:chOff x="0" y="4140671"/>
              <a:chExt cx="1098228" cy="432048"/>
            </a:xfrm>
            <a:solidFill>
              <a:srgbClr val="0B5B97"/>
            </a:solidFill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Равнобедренный треугольник 26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9" name="Заголовок 1"/>
          <p:cNvSpPr txBox="1">
            <a:spLocks/>
          </p:cNvSpPr>
          <p:nvPr/>
        </p:nvSpPr>
        <p:spPr bwMode="auto">
          <a:xfrm>
            <a:off x="0" y="1332359"/>
            <a:ext cx="10693400" cy="125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77BB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5pPr>
            <a:lvl6pPr marL="49784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99569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49353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199138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2563" algn="ctr"/>
            <a:r>
              <a:rPr lang="ru-RU" sz="3600" dirty="0" smtClean="0"/>
              <a:t>Тема </a:t>
            </a:r>
            <a:r>
              <a:rPr lang="ru-RU" sz="3600" dirty="0" err="1" smtClean="0"/>
              <a:t>вебинара</a:t>
            </a:r>
            <a:r>
              <a:rPr lang="ru-RU" sz="3600" dirty="0" smtClean="0"/>
              <a:t>:</a:t>
            </a:r>
          </a:p>
          <a:p>
            <a:pPr marL="182563" algn="ctr"/>
            <a:r>
              <a:rPr lang="ru-RU" sz="3600" dirty="0" smtClean="0"/>
              <a:t>«Применение </a:t>
            </a:r>
            <a:r>
              <a:rPr lang="ru-RU" sz="3600" dirty="0"/>
              <a:t>электронных средств мониторинга результатов </a:t>
            </a:r>
            <a:r>
              <a:rPr lang="ru-RU" sz="3600" dirty="0" smtClean="0"/>
              <a:t>учебной деятельности</a:t>
            </a:r>
            <a:r>
              <a:rPr lang="ru-RU" sz="3600" dirty="0"/>
              <a:t>» </a:t>
            </a:r>
            <a:endParaRPr lang="ru-RU" sz="3600" dirty="0">
              <a:solidFill>
                <a:srgbClr val="0B5B97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7412" y="0"/>
            <a:ext cx="1174761" cy="118834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6803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32" y="0"/>
            <a:ext cx="5121084" cy="846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516" y="-10794"/>
            <a:ext cx="2821884" cy="769602"/>
          </a:xfrm>
          <a:prstGeom prst="rect">
            <a:avLst/>
          </a:prstGeom>
        </p:spPr>
      </p:pic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301624" y="1044327"/>
            <a:ext cx="9869611" cy="5904657"/>
          </a:xfrm>
        </p:spPr>
        <p:txBody>
          <a:bodyPr/>
          <a:lstStyle/>
          <a:p>
            <a:r>
              <a:rPr lang="ru-RU" altLang="ru-RU" sz="29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altLang="ru-RU" sz="29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29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altLang="ru-RU" sz="29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29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Основной объект </a:t>
            </a:r>
            <a:r>
              <a:rPr lang="ru-RU" altLang="ru-RU" sz="29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системы оценки результатов образования, </a:t>
            </a:r>
            <a:r>
              <a:rPr lang="ru-RU" altLang="ru-RU" sz="29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её содержательная и критериальная база </a:t>
            </a:r>
            <a:br>
              <a:rPr lang="ru-RU" altLang="ru-RU" sz="29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29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(в соответствии с ФГОС ООО) –</a:t>
            </a:r>
            <a:br>
              <a:rPr lang="ru-RU" altLang="ru-RU" sz="29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29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altLang="ru-RU" sz="29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2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требования Стандарта, которые конкретизируются в </a:t>
            </a:r>
            <a:r>
              <a:rPr lang="ru-RU" altLang="ru-RU" sz="32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altLang="ru-RU" sz="32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200" u="sng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планируемых </a:t>
            </a:r>
            <a:r>
              <a:rPr lang="ru-RU" altLang="ru-RU" sz="3200" u="sng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результатах </a:t>
            </a:r>
            <a:r>
              <a:rPr lang="ru-RU" altLang="ru-RU" sz="3200" u="sng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altLang="ru-RU" sz="3200" u="sng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200" u="sng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освоения обучающимися</a:t>
            </a:r>
            <a:br>
              <a:rPr lang="ru-RU" altLang="ru-RU" sz="3200" u="sng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2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основной </a:t>
            </a:r>
            <a:r>
              <a:rPr lang="ru-RU" altLang="ru-RU" sz="32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образовательной программы основного общего образования.</a:t>
            </a:r>
            <a:br>
              <a:rPr lang="ru-RU" altLang="ru-RU" sz="32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29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altLang="ru-RU" sz="29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altLang="ru-RU" sz="2900" dirty="0" smtClean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6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32" y="0"/>
            <a:ext cx="5121084" cy="846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516" y="-10794"/>
            <a:ext cx="2821884" cy="769602"/>
          </a:xfrm>
          <a:prstGeom prst="rect">
            <a:avLst/>
          </a:prstGeom>
        </p:spPr>
      </p:pic>
      <p:sp>
        <p:nvSpPr>
          <p:cNvPr id="6" name="Rectangle 2"/>
          <p:cNvSpPr>
            <a:spLocks noGrp="1"/>
          </p:cNvSpPr>
          <p:nvPr>
            <p:ph idx="1"/>
          </p:nvPr>
        </p:nvSpPr>
        <p:spPr>
          <a:xfrm>
            <a:off x="534988" y="1332359"/>
            <a:ext cx="9852272" cy="5976664"/>
          </a:xfrm>
        </p:spPr>
        <p:txBody>
          <a:bodyPr/>
          <a:lstStyle/>
          <a:p>
            <a:pPr>
              <a:defRPr/>
            </a:pPr>
            <a:r>
              <a:rPr lang="ru-RU" altLang="ru-RU" sz="2800" b="1" i="1" dirty="0" smtClean="0"/>
              <a:t>Объект оценки результатов деятельности общеобразовательных учреждений и работников образования </a:t>
            </a:r>
            <a:endParaRPr lang="ru-RU" altLang="ru-RU" sz="2800" b="1" i="1" dirty="0"/>
          </a:p>
          <a:p>
            <a:pPr>
              <a:defRPr/>
            </a:pPr>
            <a:endParaRPr lang="ru-RU" altLang="ru-RU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Планируемые </a:t>
            </a:r>
            <a: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результаты, составляющие содержание блоков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alt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Выпускник научится» и «Выпускник получит возможность научиться» </a:t>
            </a:r>
            <a:endParaRPr lang="ru-RU" alt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всех </a:t>
            </a:r>
            <a: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изучаемых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</a:t>
            </a:r>
          </a:p>
          <a:p>
            <a:pPr>
              <a:lnSpc>
                <a:spcPct val="80000"/>
              </a:lnSpc>
              <a:defRPr/>
            </a:pPr>
            <a:endParaRPr lang="ru-RU" alt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0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процедуры:</a:t>
            </a:r>
            <a:r>
              <a:rPr lang="ru-RU" altLang="ru-RU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>
              <a:lnSpc>
                <a:spcPct val="80000"/>
              </a:lnSpc>
              <a:defRPr/>
            </a:pPr>
            <a:r>
              <a:rPr lang="ru-RU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*аккредитация </a:t>
            </a:r>
            <a: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ОУ</a:t>
            </a:r>
          </a:p>
          <a:p>
            <a:pPr algn="l">
              <a:lnSpc>
                <a:spcPct val="80000"/>
              </a:lnSpc>
              <a:defRPr/>
            </a:pPr>
            <a:r>
              <a:rPr lang="ru-RU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*аттестация </a:t>
            </a:r>
            <a: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педагогических кадров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r>
              <a:rPr lang="ru-RU" alt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ru-RU" alt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тоговой </a:t>
            </a:r>
            <a:r>
              <a:rPr lang="ru-RU" alt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оценки достижения планируемых результатов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освоения основной образовательной программы основного общего образования проводится на основе 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 с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учётом:</a:t>
            </a:r>
          </a:p>
          <a:p>
            <a:pPr algn="l">
              <a:lnSpc>
                <a:spcPct val="80000"/>
              </a:lnSpc>
              <a:buFontTx/>
              <a:buChar char="•"/>
              <a:defRPr/>
            </a:pP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 мониторинговых исследований разного уровня (федерального, регионального, муниципального);</a:t>
            </a:r>
          </a:p>
          <a:p>
            <a:pPr algn="l">
              <a:lnSpc>
                <a:spcPct val="80000"/>
              </a:lnSpc>
              <a:buFontTx/>
              <a:buChar char="•"/>
              <a:defRPr/>
            </a:pP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условий реализации основной образовательной программы основного общего образования;</a:t>
            </a:r>
          </a:p>
          <a:p>
            <a:pPr algn="l">
              <a:lnSpc>
                <a:spcPct val="80000"/>
              </a:lnSpc>
              <a:buFontTx/>
              <a:buChar char="•"/>
              <a:defRPr/>
            </a:pPr>
            <a:r>
              <a:rPr lang="en-US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особенностей</a:t>
            </a:r>
            <a:r>
              <a:rPr lang="en-US" alt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контингента</a:t>
            </a:r>
            <a:r>
              <a:rPr lang="en-US" alt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обучающихся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>
              <a:lnSpc>
                <a:spcPct val="80000"/>
              </a:lnSpc>
              <a:defRPr/>
            </a:pPr>
            <a:r>
              <a:rPr lang="ru-RU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*мониторинговые </a:t>
            </a:r>
            <a: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исследования разного уровня</a:t>
            </a:r>
            <a:endParaRPr lang="ru-RU" alt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sz="23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5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32" y="0"/>
            <a:ext cx="5121084" cy="846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516" y="-10794"/>
            <a:ext cx="2821884" cy="769602"/>
          </a:xfrm>
          <a:prstGeom prst="rect">
            <a:avLst/>
          </a:prstGeom>
        </p:spPr>
      </p:pic>
      <p:sp>
        <p:nvSpPr>
          <p:cNvPr id="6" name="Rectangle 2"/>
          <p:cNvSpPr>
            <a:spLocks noGrp="1"/>
          </p:cNvSpPr>
          <p:nvPr>
            <p:ph idx="1"/>
          </p:nvPr>
        </p:nvSpPr>
        <p:spPr>
          <a:xfrm>
            <a:off x="534988" y="972319"/>
            <a:ext cx="9996288" cy="6192688"/>
          </a:xfrm>
        </p:spPr>
        <p:txBody>
          <a:bodyPr/>
          <a:lstStyle/>
          <a:p>
            <a:pPr>
              <a:defRPr/>
            </a:pP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Объект итоговой оценки подготовки </a:t>
            </a:r>
            <a:r>
              <a:rPr lang="ru-RU" alt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обучающихся</a:t>
            </a:r>
          </a:p>
          <a:p>
            <a:pPr>
              <a:defRPr/>
            </a:pPr>
            <a:endParaRPr lang="ru-RU" altLang="ru-RU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/>
              <a:t>планируемые </a:t>
            </a:r>
            <a:r>
              <a:rPr lang="ru-RU" altLang="ru-RU" sz="2000" dirty="0"/>
              <a:t>результаты, составляющие содержание блоков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80000"/>
              </a:lnSpc>
              <a:defRPr/>
            </a:pPr>
            <a:r>
              <a:rPr lang="ru-RU" altLang="ru-RU" sz="2000" b="1" i="1" dirty="0">
                <a:solidFill>
                  <a:srgbClr val="7030A0"/>
                </a:solidFill>
              </a:rPr>
              <a:t> </a:t>
            </a:r>
            <a:r>
              <a:rPr lang="ru-RU" altLang="ru-RU" sz="2000" b="1" i="1" dirty="0" smtClean="0">
                <a:solidFill>
                  <a:srgbClr val="7030A0"/>
                </a:solidFill>
              </a:rPr>
              <a:t>    «</a:t>
            </a:r>
            <a:r>
              <a:rPr lang="ru-RU" altLang="ru-RU" sz="2000" b="1" i="1" dirty="0">
                <a:solidFill>
                  <a:srgbClr val="7030A0"/>
                </a:solidFill>
              </a:rPr>
              <a:t>Выпускник научится» </a:t>
            </a:r>
            <a:r>
              <a:rPr lang="ru-RU" altLang="ru-RU" sz="2000" dirty="0"/>
              <a:t>всех изучаемых программ</a:t>
            </a:r>
          </a:p>
          <a:p>
            <a:pPr algn="just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ru-RU" altLang="ru-RU" sz="2000" dirty="0"/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000" b="1" i="1" dirty="0">
                <a:solidFill>
                  <a:srgbClr val="AF198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ru-RU" alt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Процедуры итоговой оценки подготовки 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обучающихся</a:t>
            </a:r>
          </a:p>
          <a:p>
            <a:pPr algn="just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ru-RU" altLang="ru-RU" sz="20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Все </a:t>
            </a:r>
            <a: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процедуры итоговой оценки освоения учащимися ООП ООО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носят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персонифицированный </a:t>
            </a:r>
            <a:r>
              <a:rPr lang="ru-RU" alt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характер</a:t>
            </a: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    Интерпретация </a:t>
            </a:r>
            <a: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 оценки ведётся на основе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контекстной информации</a:t>
            </a:r>
            <a:r>
              <a:rPr lang="ru-RU" alt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с учётом стартового уровня и динамики образовательных достижений</a:t>
            </a:r>
          </a:p>
          <a:p>
            <a:pPr algn="just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ru-RU" altLang="ru-RU" sz="2000" b="1" i="1" dirty="0">
              <a:solidFill>
                <a:srgbClr val="AF198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000" b="1" i="1" dirty="0">
                <a:solidFill>
                  <a:srgbClr val="AF198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Процедуры текущей и промежуточной оценки подготовки обучающихся</a:t>
            </a:r>
          </a:p>
          <a:p>
            <a:pPr algn="just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ru-RU" altLang="ru-RU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 	Процедуры </a:t>
            </a:r>
            <a: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текущей и промежуточной оценки освоения учащимися ООП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ООО могут </a:t>
            </a:r>
            <a: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носить как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персонифицированный</a:t>
            </a:r>
            <a:r>
              <a:rPr lang="ru-RU" alt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так и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персонифицированный</a:t>
            </a:r>
            <a:r>
              <a:rPr lang="ru-RU" alt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(анонимный) характер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endParaRPr lang="ru-RU" alt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sz="27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110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altLang="ru-RU" b="1" dirty="0">
              <a:solidFill>
                <a:srgbClr val="21519F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21519F"/>
                </a:solidFill>
              </a:rPr>
              <a:t>Необъективность оценки</a:t>
            </a:r>
            <a:endParaRPr lang="ru-RU" altLang="ru-RU" sz="2800" b="1" dirty="0" smtClean="0"/>
          </a:p>
          <a:p>
            <a:pPr>
              <a:lnSpc>
                <a:spcPct val="80000"/>
              </a:lnSpc>
            </a:pPr>
            <a:endParaRPr lang="ru-RU" altLang="ru-RU" sz="2000" dirty="0"/>
          </a:p>
          <a:p>
            <a:pPr algn="l">
              <a:lnSpc>
                <a:spcPct val="80000"/>
              </a:lnSpc>
              <a:buClr>
                <a:srgbClr val="2E84D2"/>
              </a:buClr>
              <a:buFont typeface="Wingdings 2" panose="05020102010507070707" pitchFamily="18" charset="2"/>
              <a:buChar char=""/>
            </a:pPr>
            <a:r>
              <a:rPr lang="ru-RU" altLang="ru-RU" sz="2000" dirty="0"/>
              <a:t>отсутствие четко определенных и заранее известных критериев оценивания </a:t>
            </a:r>
          </a:p>
          <a:p>
            <a:pPr algn="l">
              <a:lnSpc>
                <a:spcPct val="80000"/>
              </a:lnSpc>
              <a:buClr>
                <a:srgbClr val="2E84D2"/>
              </a:buClr>
              <a:buFont typeface="Wingdings 2" panose="05020102010507070707" pitchFamily="18" charset="2"/>
              <a:buChar char=""/>
            </a:pPr>
            <a:r>
              <a:rPr lang="ru-RU" altLang="ru-RU" sz="2000" dirty="0"/>
              <a:t>неопределенность системы оценивания при работе </a:t>
            </a:r>
            <a:r>
              <a:rPr lang="ru-RU" altLang="ru-RU" sz="2000" dirty="0" smtClean="0"/>
              <a:t>обучающихся </a:t>
            </a:r>
            <a:r>
              <a:rPr lang="ru-RU" altLang="ru-RU" sz="2000" dirty="0"/>
              <a:t>в группах</a:t>
            </a:r>
          </a:p>
          <a:p>
            <a:pPr algn="l">
              <a:lnSpc>
                <a:spcPct val="80000"/>
              </a:lnSpc>
              <a:buClr>
                <a:srgbClr val="2E84D2"/>
              </a:buClr>
              <a:buFont typeface="Wingdings 2" panose="05020102010507070707" pitchFamily="18" charset="2"/>
              <a:buChar char=""/>
            </a:pPr>
            <a:r>
              <a:rPr lang="ru-RU" altLang="ru-RU" sz="2000" dirty="0"/>
              <a:t>субъективность оценки </a:t>
            </a:r>
            <a:r>
              <a:rPr lang="ru-RU" altLang="ru-RU" sz="2000" dirty="0" smtClean="0"/>
              <a:t>……..</a:t>
            </a:r>
            <a:endParaRPr lang="ru-RU" altLang="ru-RU" sz="2000" dirty="0"/>
          </a:p>
          <a:p>
            <a:pPr marL="0" indent="0" algn="l">
              <a:lnSpc>
                <a:spcPct val="80000"/>
              </a:lnSpc>
              <a:buClr>
                <a:srgbClr val="2E84D2"/>
              </a:buClr>
            </a:pPr>
            <a:r>
              <a:rPr lang="ru-RU" altLang="ru-RU" sz="2000" dirty="0" smtClean="0"/>
              <a:t>  </a:t>
            </a:r>
            <a:endParaRPr lang="ru-RU" altLang="ru-RU" sz="2000" dirty="0"/>
          </a:p>
          <a:p>
            <a:pPr algn="just">
              <a:lnSpc>
                <a:spcPct val="80000"/>
              </a:lnSpc>
            </a:pPr>
            <a:r>
              <a:rPr lang="ru-RU" altLang="ru-RU" sz="2000" b="1" dirty="0">
                <a:solidFill>
                  <a:srgbClr val="1E578A"/>
                </a:solidFill>
              </a:rPr>
              <a:t>Пятибалльные отметки не отражают всего разнообразия качественных </a:t>
            </a:r>
            <a:r>
              <a:rPr lang="ru-RU" altLang="ru-RU" sz="2000" b="1" dirty="0" smtClean="0">
                <a:solidFill>
                  <a:srgbClr val="1E578A"/>
                </a:solidFill>
              </a:rPr>
              <a:t>оценок.</a:t>
            </a:r>
          </a:p>
          <a:p>
            <a:pPr algn="just">
              <a:lnSpc>
                <a:spcPct val="80000"/>
              </a:lnSpc>
            </a:pPr>
            <a:endParaRPr lang="ru-RU" altLang="ru-RU" sz="2000" b="1" dirty="0" smtClean="0">
              <a:solidFill>
                <a:srgbClr val="1E578A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1E578A"/>
                </a:solidFill>
              </a:rPr>
              <a:t>Традиции </a:t>
            </a:r>
            <a:r>
              <a:rPr lang="ru-RU" altLang="ru-RU" sz="2000" b="1" dirty="0">
                <a:solidFill>
                  <a:srgbClr val="1E578A"/>
                </a:solidFill>
              </a:rPr>
              <a:t>оценивания не позволяют </a:t>
            </a:r>
            <a:r>
              <a:rPr lang="ru-RU" altLang="ru-RU" sz="2000" b="1" dirty="0" smtClean="0">
                <a:solidFill>
                  <a:srgbClr val="1E578A"/>
                </a:solidFill>
              </a:rPr>
              <a:t>в полной мере развивать </a:t>
            </a:r>
            <a:r>
              <a:rPr lang="ru-RU" altLang="ru-RU" sz="2000" b="1" dirty="0">
                <a:solidFill>
                  <a:srgbClr val="1E578A"/>
                </a:solidFill>
              </a:rPr>
              <a:t>самооценку школьников</a:t>
            </a:r>
            <a:r>
              <a:rPr lang="ru-RU" altLang="ru-RU" sz="2000" b="1" dirty="0" smtClean="0">
                <a:solidFill>
                  <a:srgbClr val="1E578A"/>
                </a:solidFill>
              </a:rPr>
              <a:t>.</a:t>
            </a:r>
          </a:p>
          <a:p>
            <a:pPr algn="just">
              <a:lnSpc>
                <a:spcPct val="80000"/>
              </a:lnSpc>
            </a:pPr>
            <a:endParaRPr lang="ru-RU" altLang="ru-RU" sz="2000" b="1" dirty="0">
              <a:solidFill>
                <a:srgbClr val="1E578A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1E578A"/>
                </a:solidFill>
              </a:rPr>
              <a:t>Традиции оценивания часто дискомфортны для учеников, отрицательно влияют на их </a:t>
            </a:r>
            <a:r>
              <a:rPr lang="ru-RU" altLang="ru-RU" sz="2000" b="1" dirty="0">
                <a:solidFill>
                  <a:srgbClr val="1E578A"/>
                </a:solidFill>
              </a:rPr>
              <a:t>мотивацию.</a:t>
            </a:r>
          </a:p>
          <a:p>
            <a:pPr algn="just">
              <a:lnSpc>
                <a:spcPct val="80000"/>
              </a:lnSpc>
            </a:pPr>
            <a:endParaRPr lang="ru-RU" altLang="ru-RU" b="1" dirty="0" smtClean="0">
              <a:solidFill>
                <a:srgbClr val="1E578A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32" y="0"/>
            <a:ext cx="5121084" cy="846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516" y="-10794"/>
            <a:ext cx="2821884" cy="7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08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32" y="0"/>
            <a:ext cx="5121084" cy="846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516" y="-10794"/>
            <a:ext cx="2821884" cy="769602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34988" y="1044327"/>
            <a:ext cx="9623425" cy="6120680"/>
          </a:xfrm>
        </p:spPr>
        <p:txBody>
          <a:bodyPr/>
          <a:lstStyle/>
          <a:p>
            <a:pPr eaLnBrk="1" hangingPunct="1"/>
            <a:r>
              <a:rPr lang="ru-RU" sz="4400" b="1" i="1" dirty="0">
                <a:solidFill>
                  <a:schemeClr val="bg2">
                    <a:lumMod val="75000"/>
                  </a:schemeClr>
                </a:solidFill>
              </a:rPr>
              <a:t>Основные функции </a:t>
            </a:r>
            <a:br>
              <a:rPr lang="ru-RU" sz="4400" b="1" i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b="1" i="1" dirty="0">
                <a:solidFill>
                  <a:schemeClr val="bg2">
                    <a:lumMod val="75000"/>
                  </a:schemeClr>
                </a:solidFill>
              </a:rPr>
              <a:t>системы оценки</a:t>
            </a:r>
            <a:endParaRPr lang="ru-RU" altLang="ru-RU" sz="4400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/>
            <a:endParaRPr lang="ru-RU" altLang="ru-RU" sz="2800" dirty="0"/>
          </a:p>
          <a:p>
            <a:pPr eaLnBrk="1" hangingPunct="1"/>
            <a:endParaRPr lang="ru-RU" altLang="ru-RU" sz="2800" dirty="0" smtClean="0"/>
          </a:p>
          <a:p>
            <a:pPr eaLnBrk="1" hangingPunct="1"/>
            <a:r>
              <a:rPr lang="ru-RU" altLang="ru-RU" sz="2800" dirty="0" smtClean="0"/>
              <a:t>ориентация образовательного процесса на </a:t>
            </a:r>
          </a:p>
          <a:p>
            <a:pPr eaLnBrk="1" hangingPunct="1"/>
            <a:r>
              <a:rPr lang="ru-RU" altLang="ru-RU" sz="2800" i="1" u="sng" dirty="0" smtClean="0"/>
              <a:t>достижение планируемых результатов</a:t>
            </a:r>
            <a:r>
              <a:rPr lang="ru-RU" altLang="ru-RU" sz="2800" i="1" dirty="0" smtClean="0"/>
              <a:t> </a:t>
            </a:r>
          </a:p>
          <a:p>
            <a:pPr eaLnBrk="1" hangingPunct="1"/>
            <a:r>
              <a:rPr lang="ru-RU" altLang="ru-RU" sz="2800" dirty="0" smtClean="0"/>
              <a:t>освоения ООП ООО</a:t>
            </a:r>
          </a:p>
          <a:p>
            <a:pPr eaLnBrk="1" hangingPunct="1"/>
            <a:endParaRPr lang="ru-RU" altLang="ru-RU" sz="2800" dirty="0" smtClean="0"/>
          </a:p>
          <a:p>
            <a:pPr eaLnBrk="1" hangingPunct="1"/>
            <a:r>
              <a:rPr lang="ru-RU" altLang="ru-RU" sz="2800" dirty="0" smtClean="0"/>
              <a:t>обеспечение эффективной обратной связи</a:t>
            </a:r>
          </a:p>
          <a:p>
            <a:pPr eaLnBrk="1" hangingPunct="1"/>
            <a:endParaRPr lang="ru-RU" altLang="ru-RU" sz="2800" dirty="0" smtClean="0"/>
          </a:p>
          <a:p>
            <a:pPr eaLnBrk="1" hangingPunct="1"/>
            <a:r>
              <a:rPr lang="ru-RU" altLang="ru-RU" sz="2800" dirty="0" smtClean="0"/>
              <a:t> управление образовательным процессом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554612" y="2844527"/>
            <a:ext cx="22322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54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32" y="0"/>
            <a:ext cx="5121084" cy="846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516" y="-10794"/>
            <a:ext cx="2821884" cy="769602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06140" y="1044327"/>
            <a:ext cx="9937104" cy="6048672"/>
          </a:xfrm>
        </p:spPr>
        <p:txBody>
          <a:bodyPr/>
          <a:lstStyle/>
          <a:p>
            <a:pPr eaLnBrk="1" hangingPunct="1"/>
            <a:r>
              <a:rPr lang="ru-RU" sz="2800" b="1" i="1" dirty="0">
                <a:solidFill>
                  <a:schemeClr val="tx1"/>
                </a:solidFill>
              </a:rPr>
              <a:t>Основные  методы и формы оценки планируемых  результатов </a:t>
            </a:r>
          </a:p>
          <a:p>
            <a:pPr eaLnBrk="1" hangingPunct="1"/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стартовые  </a:t>
            </a:r>
            <a:r>
              <a:rPr lang="ru-RU" altLang="ru-RU" sz="2400" dirty="0">
                <a:solidFill>
                  <a:schemeClr val="bg2">
                    <a:lumMod val="75000"/>
                  </a:schemeClr>
                </a:solidFill>
              </a:rPr>
              <a:t>диагностические  работы на начало учебного </a:t>
            </a: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года</a:t>
            </a:r>
          </a:p>
          <a:p>
            <a:pPr eaLnBrk="1" hangingPunct="1"/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стандартизированные </a:t>
            </a:r>
            <a:r>
              <a:rPr lang="ru-RU" altLang="ru-RU" sz="2400" dirty="0">
                <a:solidFill>
                  <a:schemeClr val="bg2">
                    <a:lumMod val="75000"/>
                  </a:schemeClr>
                </a:solidFill>
              </a:rPr>
              <a:t>письменные и устные </a:t>
            </a: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работы</a:t>
            </a:r>
            <a:endParaRPr lang="ru-RU" alt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marL="866775" lvl="1" indent="0" eaLnBrk="1" hangingPunct="1">
              <a:spcBef>
                <a:spcPct val="0"/>
              </a:spcBef>
              <a:buClr>
                <a:srgbClr val="AF1984"/>
              </a:buClr>
              <a:buSzTx/>
              <a:defRPr/>
            </a:pPr>
            <a:r>
              <a:rPr lang="ru-RU" altLang="ru-RU" sz="2400" dirty="0">
                <a:solidFill>
                  <a:schemeClr val="bg2">
                    <a:lumMod val="75000"/>
                  </a:schemeClr>
                </a:solidFill>
              </a:rPr>
              <a:t>интегрированные контрольные </a:t>
            </a: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работы</a:t>
            </a:r>
            <a:endParaRPr lang="ru-RU" alt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marL="866775" lvl="1" indent="0" eaLnBrk="1" hangingPunct="1">
              <a:spcBef>
                <a:spcPct val="0"/>
              </a:spcBef>
              <a:buClr>
                <a:srgbClr val="AF1984"/>
              </a:buClr>
              <a:buSzTx/>
              <a:defRPr/>
            </a:pPr>
            <a:r>
              <a:rPr lang="ru-RU" altLang="ru-RU" sz="2400" dirty="0">
                <a:solidFill>
                  <a:schemeClr val="bg2">
                    <a:lumMod val="75000"/>
                  </a:schemeClr>
                </a:solidFill>
              </a:rPr>
              <a:t>тематические проверочные (контрольные) </a:t>
            </a: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работы</a:t>
            </a:r>
            <a:endParaRPr lang="ru-RU" alt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marL="866775" lvl="1" indent="0" eaLnBrk="1" hangingPunct="1">
              <a:spcBef>
                <a:spcPct val="0"/>
              </a:spcBef>
              <a:buClr>
                <a:srgbClr val="AF1984"/>
              </a:buClr>
              <a:buSzTx/>
              <a:defRPr/>
            </a:pP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проекты</a:t>
            </a:r>
            <a:endParaRPr lang="ru-RU" alt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marL="866775" lvl="1" indent="0" eaLnBrk="1" hangingPunct="1">
              <a:spcBef>
                <a:spcPct val="0"/>
              </a:spcBef>
              <a:buClr>
                <a:srgbClr val="AF1984"/>
              </a:buClr>
              <a:buSzTx/>
              <a:defRPr/>
            </a:pPr>
            <a:r>
              <a:rPr lang="ru-RU" altLang="ru-RU" sz="2400" dirty="0">
                <a:solidFill>
                  <a:schemeClr val="bg2">
                    <a:lumMod val="75000"/>
                  </a:schemeClr>
                </a:solidFill>
              </a:rPr>
              <a:t>практические </a:t>
            </a: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работы</a:t>
            </a:r>
            <a:endParaRPr lang="ru-RU" alt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marL="866775" lvl="1" indent="0" eaLnBrk="1" hangingPunct="1">
              <a:spcBef>
                <a:spcPct val="0"/>
              </a:spcBef>
              <a:buClr>
                <a:srgbClr val="AF1984"/>
              </a:buClr>
              <a:buSzTx/>
              <a:defRPr/>
            </a:pPr>
            <a:r>
              <a:rPr lang="ru-RU" altLang="ru-RU" sz="2400" dirty="0">
                <a:solidFill>
                  <a:schemeClr val="bg2">
                    <a:lumMod val="75000"/>
                  </a:schemeClr>
                </a:solidFill>
              </a:rPr>
              <a:t>творческие </a:t>
            </a: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работы</a:t>
            </a:r>
            <a:endParaRPr lang="ru-RU" alt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marL="866775" lvl="1" indent="0" eaLnBrk="1" hangingPunct="1">
              <a:spcBef>
                <a:spcPct val="0"/>
              </a:spcBef>
              <a:buClr>
                <a:srgbClr val="AF1984"/>
              </a:buClr>
              <a:buSzTx/>
              <a:defRPr/>
            </a:pPr>
            <a:r>
              <a:rPr lang="ru-RU" altLang="ru-RU" sz="2400" dirty="0">
                <a:solidFill>
                  <a:schemeClr val="bg2">
                    <a:lumMod val="75000"/>
                  </a:schemeClr>
                </a:solidFill>
              </a:rPr>
              <a:t>диагностические </a:t>
            </a: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задания</a:t>
            </a:r>
            <a:endParaRPr lang="ru-RU" alt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marL="866775" lvl="1" indent="0" eaLnBrk="1" hangingPunct="1">
              <a:spcBef>
                <a:spcPct val="0"/>
              </a:spcBef>
              <a:buClr>
                <a:srgbClr val="AF1984"/>
              </a:buClr>
              <a:buSzTx/>
              <a:defRPr/>
            </a:pPr>
            <a:r>
              <a:rPr lang="ru-RU" altLang="ru-RU" sz="2400" dirty="0">
                <a:solidFill>
                  <a:schemeClr val="bg2">
                    <a:lumMod val="75000"/>
                  </a:schemeClr>
                </a:solidFill>
              </a:rPr>
              <a:t>самоанализ и </a:t>
            </a: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самооценка</a:t>
            </a:r>
            <a:endParaRPr lang="ru-RU" alt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marL="442913" algn="l">
              <a:defRPr/>
            </a:pP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Стандартизированные работы:</a:t>
            </a: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 устные</a:t>
            </a:r>
            <a:r>
              <a:rPr lang="ru-RU" altLang="ru-RU" sz="2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письменные.</a:t>
            </a:r>
            <a:endParaRPr lang="ru-RU" alt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marL="442913" algn="l">
              <a:defRPr/>
            </a:pPr>
            <a:r>
              <a:rPr lang="ru-RU" altLang="ru-RU" sz="2400" b="1" dirty="0" err="1">
                <a:solidFill>
                  <a:schemeClr val="bg2">
                    <a:lumMod val="75000"/>
                  </a:schemeClr>
                </a:solidFill>
              </a:rPr>
              <a:t>Нестадартизированные</a:t>
            </a: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</a:rPr>
              <a:t>  работы</a:t>
            </a:r>
            <a:r>
              <a:rPr lang="ru-RU" altLang="ru-RU" sz="2400" dirty="0">
                <a:solidFill>
                  <a:schemeClr val="bg2">
                    <a:lumMod val="75000"/>
                  </a:schemeClr>
                </a:solidFill>
              </a:rPr>
              <a:t>: проекты, творческие работы, продуктивные задания, практические работы, портфолио, </a:t>
            </a: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игры</a:t>
            </a: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самоанализ</a:t>
            </a:r>
            <a:r>
              <a:rPr lang="ru-RU" altLang="ru-RU" sz="2400" dirty="0">
                <a:solidFill>
                  <a:schemeClr val="bg2">
                    <a:lumMod val="75000"/>
                  </a:schemeClr>
                </a:solidFill>
              </a:rPr>
              <a:t>, самооценка и др.</a:t>
            </a:r>
          </a:p>
          <a:p>
            <a:pPr eaLnBrk="1" hangingPunct="1"/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829069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32" y="0"/>
            <a:ext cx="5121084" cy="846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516" y="-10794"/>
            <a:ext cx="2821884" cy="769602"/>
          </a:xfrm>
          <a:prstGeom prst="rect">
            <a:avLst/>
          </a:prstGeom>
        </p:spPr>
      </p:pic>
      <p:sp>
        <p:nvSpPr>
          <p:cNvPr id="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defRPr/>
            </a:pPr>
            <a:r>
              <a:rPr lang="ru-RU" altLang="ru-RU" sz="4000" b="1" dirty="0" err="1" smtClean="0"/>
              <a:t>Инновационность</a:t>
            </a:r>
            <a:r>
              <a:rPr lang="ru-RU" altLang="ru-RU" sz="4000" b="1" dirty="0" smtClean="0"/>
              <a:t> системы оценки</a:t>
            </a:r>
            <a:endParaRPr lang="ru-RU" alt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Clr>
                <a:schemeClr val="tx1"/>
              </a:buClr>
              <a:defRPr/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Комплексность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(оценка предметных, </a:t>
            </a:r>
            <a:r>
              <a:rPr lang="ru-RU" alt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метапредметных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личностных результатов)</a:t>
            </a:r>
            <a:endParaRPr lang="en-US" alt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Clr>
                <a:schemeClr val="tx1"/>
              </a:buClr>
              <a:defRPr/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Системность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(оценка достижений   обучающихся, эффективности деятельности педагогических работников, образовательных учреждений, функционирования системы образования в целом)</a:t>
            </a:r>
          </a:p>
          <a:p>
            <a:pPr marL="0" indent="0">
              <a:buClr>
                <a:schemeClr val="tx1"/>
              </a:buClr>
              <a:defRPr/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Оценка динамики учебных достижений обучающихся</a:t>
            </a:r>
          </a:p>
          <a:p>
            <a:pPr marL="0" indent="0">
              <a:buClr>
                <a:schemeClr val="tx1"/>
              </a:buClr>
              <a:defRPr/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Разнообразие методов и форм оценивания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(персонифицированные, </a:t>
            </a:r>
            <a:r>
              <a:rPr lang="ru-RU" alt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неперсонифицированные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стандартизированные и </a:t>
            </a:r>
            <a:r>
              <a:rPr lang="ru-RU" alt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нестандартизированные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творческие работы,  проекты, самоанализ,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игры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т.д.)</a:t>
            </a:r>
          </a:p>
          <a:p>
            <a:pPr>
              <a:defRPr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81181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Рита\Рабочий стол\97670e0942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01" y="2362895"/>
            <a:ext cx="3229289" cy="369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620911" y="2520421"/>
            <a:ext cx="2993000" cy="11814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ориентирующийся в мире профессий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99675" y="3859395"/>
            <a:ext cx="2993000" cy="118144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осознанно выполняющий правила здорового образа жизни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78438" y="5198368"/>
            <a:ext cx="2993000" cy="11814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уважающий других людей, умеющий сотрудничать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000727" y="2362895"/>
            <a:ext cx="2993000" cy="11814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осознающий и принимающий ценности человеческой жизни, семьи и общества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079490" y="3701868"/>
            <a:ext cx="2993000" cy="118144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активно и заинтересованно познающий мир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158253" y="5119605"/>
            <a:ext cx="2993000" cy="118144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умеющий учиться, осознающий важность образования и самообразования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771437" y="1338974"/>
            <a:ext cx="2993000" cy="118144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любящий свой край и своё Отечество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007727" y="6143526"/>
            <a:ext cx="2993000" cy="11814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социально активный, уважающий закон и правопорядок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432" y="0"/>
            <a:ext cx="5121084" cy="8461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516" y="-10794"/>
            <a:ext cx="2821884" cy="7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Прямоугольник 4"/>
          <p:cNvSpPr>
            <a:spLocks noChangeArrowheads="1"/>
          </p:cNvSpPr>
          <p:nvPr/>
        </p:nvSpPr>
        <p:spPr bwMode="auto">
          <a:xfrm>
            <a:off x="450156" y="1548384"/>
            <a:ext cx="9793088" cy="56630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69" indent="-342969" algn="just" defTabSz="914583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имеющихся в учреждении условий и ресурсов реализации ООП</a:t>
            </a:r>
          </a:p>
          <a:p>
            <a:pPr marL="342969" indent="-342969" algn="just" defTabSz="914583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степени соответствия условий требованиям ФГОС</a:t>
            </a:r>
          </a:p>
          <a:p>
            <a:pPr marL="342969" indent="-342969" algn="just" defTabSz="914583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проблемных зон и определение необходимых изменений в имеющихся условиях для приведения их в соответствие с требованиями ФГОС</a:t>
            </a:r>
          </a:p>
          <a:p>
            <a:pPr marL="342969" indent="-342969" algn="just" defTabSz="914583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реализации сетевого графика (дорожной карты</a:t>
            </a: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69" indent="-342969" algn="just" defTabSz="914583"/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</a:t>
            </a:r>
          </a:p>
          <a:p>
            <a:pPr marL="342969" indent="-342969" algn="just" defTabSz="914583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</a:t>
            </a:r>
          </a:p>
          <a:p>
            <a:pPr marL="342969" indent="-342969" algn="just" defTabSz="914583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</a:t>
            </a:r>
          </a:p>
          <a:p>
            <a:pPr marL="342969" indent="-342969" algn="just" defTabSz="914583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</a:t>
            </a:r>
          </a:p>
          <a:p>
            <a:pPr marL="342969" indent="-342969" algn="just" defTabSz="914583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Информационно-методические</a:t>
            </a:r>
          </a:p>
          <a:p>
            <a:pPr marL="342969" indent="-342969" algn="just" defTabSz="914583"/>
            <a:endParaRPr lang="ru-RU" alt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69" indent="-342969" algn="just" defTabSz="914583">
              <a:lnSpc>
                <a:spcPct val="150000"/>
              </a:lnSpc>
            </a:pP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465"/>
            <a:ext cx="2377646" cy="6767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964" y="74115"/>
            <a:ext cx="2895851" cy="664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212" y="738638"/>
            <a:ext cx="8785097" cy="1097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0432" y="0"/>
            <a:ext cx="5121084" cy="84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84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олилиния 1"/>
          <p:cNvSpPr>
            <a:spLocks noChangeArrowheads="1"/>
          </p:cNvSpPr>
          <p:nvPr/>
        </p:nvSpPr>
        <p:spPr bwMode="auto">
          <a:xfrm>
            <a:off x="1385057" y="360439"/>
            <a:ext cx="8642578" cy="563522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9" tIns="45009" rIns="90019" bIns="4500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583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</a:pPr>
            <a:r>
              <a:rPr lang="ru-RU" altLang="ru-RU" sz="4401" i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</a:p>
          <a:p>
            <a:pPr algn="ctr" defTabSz="914583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</a:pPr>
            <a:endParaRPr lang="ru-RU" altLang="ru-RU" sz="4801" b="1">
              <a:solidFill>
                <a:srgbClr val="B80047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algn="ctr" defTabSz="914583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</a:pPr>
            <a:endParaRPr lang="ru-RU" altLang="ru-RU" sz="4801" b="1">
              <a:solidFill>
                <a:srgbClr val="B80047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algn="ctr" defTabSz="914583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</a:pPr>
            <a:endParaRPr lang="ru-RU" altLang="ru-RU" sz="4801" b="1">
              <a:solidFill>
                <a:srgbClr val="B80047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algn="ctr" defTabSz="914583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56" y="180231"/>
            <a:ext cx="2377646" cy="6767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516" y="-10794"/>
            <a:ext cx="2821884" cy="7696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432" y="0"/>
            <a:ext cx="5121084" cy="84615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6140" y="1548383"/>
            <a:ext cx="4032448" cy="5040559"/>
          </a:xfrm>
        </p:spPr>
        <p:txBody>
          <a:bodyPr>
            <a:noAutofit/>
          </a:bodyPr>
          <a:lstStyle/>
          <a:p>
            <a:pPr indent="0" algn="ctr" defTabSz="914583">
              <a:spcAft>
                <a:spcPts val="0"/>
              </a:spcAft>
              <a:buNone/>
              <a:defRPr/>
            </a:pPr>
            <a:r>
              <a:rPr lang="ru-RU" sz="2800" b="1" kern="50" dirty="0">
                <a:solidFill>
                  <a:srgbClr val="C00000"/>
                </a:solidFill>
                <a:latin typeface="Times New Roman"/>
                <a:ea typeface="Lucida Sans Unicode"/>
                <a:cs typeface="Tahoma"/>
              </a:rPr>
              <a:t>Контроль соответствия структуры </a:t>
            </a:r>
            <a:endParaRPr lang="ru-RU" sz="2800" b="1" kern="50" dirty="0" smtClean="0">
              <a:solidFill>
                <a:srgbClr val="C00000"/>
              </a:solidFill>
              <a:latin typeface="Times New Roman"/>
              <a:ea typeface="Lucida Sans Unicode"/>
              <a:cs typeface="Tahoma"/>
            </a:endParaRPr>
          </a:p>
          <a:p>
            <a:pPr indent="0" algn="ctr" defTabSz="914583">
              <a:spcAft>
                <a:spcPts val="0"/>
              </a:spcAft>
              <a:buNone/>
              <a:defRPr/>
            </a:pPr>
            <a:r>
              <a:rPr lang="ru-RU" sz="2800" b="1" kern="50" dirty="0" smtClean="0">
                <a:solidFill>
                  <a:srgbClr val="C00000"/>
                </a:solidFill>
                <a:latin typeface="Times New Roman"/>
                <a:ea typeface="Lucida Sans Unicode"/>
                <a:cs typeface="Tahoma"/>
              </a:rPr>
              <a:t>и </a:t>
            </a:r>
          </a:p>
          <a:p>
            <a:pPr indent="0" algn="ctr" defTabSz="914583">
              <a:spcAft>
                <a:spcPts val="0"/>
              </a:spcAft>
              <a:buNone/>
              <a:defRPr/>
            </a:pPr>
            <a:r>
              <a:rPr lang="ru-RU" sz="2800" b="1" kern="50" dirty="0" smtClean="0">
                <a:solidFill>
                  <a:srgbClr val="C00000"/>
                </a:solidFill>
                <a:latin typeface="Times New Roman"/>
                <a:ea typeface="Lucida Sans Unicode"/>
                <a:cs typeface="Tahoma"/>
              </a:rPr>
              <a:t>содержания </a:t>
            </a:r>
            <a:r>
              <a:rPr lang="ru-RU" sz="2800" b="1" kern="50" dirty="0">
                <a:solidFill>
                  <a:srgbClr val="C00000"/>
                </a:solidFill>
                <a:latin typeface="Times New Roman"/>
                <a:ea typeface="Lucida Sans Unicode"/>
                <a:cs typeface="Tahoma"/>
              </a:rPr>
              <a:t>ООП </a:t>
            </a:r>
          </a:p>
          <a:p>
            <a:pPr indent="0" algn="ctr" defTabSz="914583">
              <a:spcAft>
                <a:spcPts val="0"/>
              </a:spcAft>
              <a:buNone/>
              <a:defRPr/>
            </a:pPr>
            <a:r>
              <a:rPr lang="ru-RU" sz="2800" b="1" kern="50" dirty="0">
                <a:solidFill>
                  <a:srgbClr val="C00000"/>
                </a:solidFill>
                <a:latin typeface="Times New Roman"/>
                <a:ea typeface="Lucida Sans Unicode"/>
                <a:cs typeface="Tahoma"/>
              </a:rPr>
              <a:t>(и вносимых в нее изменений) </a:t>
            </a:r>
          </a:p>
          <a:p>
            <a:pPr indent="0" algn="ctr" defTabSz="914583">
              <a:spcAft>
                <a:spcPts val="0"/>
              </a:spcAft>
              <a:buNone/>
              <a:defRPr/>
            </a:pPr>
            <a:r>
              <a:rPr lang="ru-RU" sz="2800" b="1" kern="50" dirty="0" smtClean="0">
                <a:solidFill>
                  <a:srgbClr val="C00000"/>
                </a:solidFill>
                <a:latin typeface="Times New Roman"/>
                <a:ea typeface="Lucida Sans Unicode"/>
                <a:cs typeface="Tahoma"/>
              </a:rPr>
              <a:t>требованиям </a:t>
            </a:r>
            <a:r>
              <a:rPr lang="ru-RU" sz="2800" b="1" kern="50" dirty="0">
                <a:solidFill>
                  <a:srgbClr val="C00000"/>
                </a:solidFill>
                <a:latin typeface="Times New Roman"/>
                <a:ea typeface="Lucida Sans Unicode"/>
                <a:cs typeface="Tahoma"/>
              </a:rPr>
              <a:t>ФГОС</a:t>
            </a:r>
            <a:endParaRPr lang="ru-RU" sz="2800" kern="50" dirty="0">
              <a:solidFill>
                <a:srgbClr val="C00000"/>
              </a:solidFill>
              <a:latin typeface="Times New Roman"/>
              <a:ea typeface="Lucida Sans Unicode"/>
              <a:cs typeface="Tahoma"/>
            </a:endParaRPr>
          </a:p>
          <a:p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10597" y="1217385"/>
            <a:ext cx="5904656" cy="5451429"/>
          </a:xfrm>
        </p:spPr>
        <p:txBody>
          <a:bodyPr>
            <a:normAutofit fontScale="92500" lnSpcReduction="10000"/>
          </a:bodyPr>
          <a:lstStyle/>
          <a:p>
            <a:pPr marL="342969" indent="-342969" algn="just" defTabSz="914583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kern="50" dirty="0" smtClean="0">
              <a:solidFill>
                <a:srgbClr val="00B0F0"/>
              </a:solidFill>
              <a:latin typeface="Times New Roman"/>
              <a:ea typeface="NewtonC"/>
              <a:cs typeface="Times New Roman"/>
            </a:endParaRPr>
          </a:p>
          <a:p>
            <a:pPr indent="0" algn="ctr" defTabSz="914583">
              <a:spcAft>
                <a:spcPts val="0"/>
              </a:spcAft>
              <a:buNone/>
              <a:defRPr/>
            </a:pPr>
            <a:r>
              <a:rPr lang="ru-RU" sz="2800" b="1" kern="50" dirty="0">
                <a:solidFill>
                  <a:srgbClr val="000000"/>
                </a:solidFill>
                <a:latin typeface="Times New Roman"/>
                <a:ea typeface="NewtonC"/>
                <a:cs typeface="Times New Roman"/>
              </a:rPr>
              <a:t>Н</a:t>
            </a:r>
            <a:r>
              <a:rPr lang="ru-RU" sz="2800" b="1" kern="50" dirty="0" smtClean="0">
                <a:solidFill>
                  <a:srgbClr val="000000"/>
                </a:solidFill>
                <a:latin typeface="Times New Roman"/>
                <a:ea typeface="NewtonC"/>
                <a:cs typeface="Times New Roman"/>
              </a:rPr>
              <a:t>аправления </a:t>
            </a:r>
            <a:r>
              <a:rPr lang="ru-RU" sz="2800" b="1" kern="50" dirty="0" err="1">
                <a:solidFill>
                  <a:srgbClr val="000000"/>
                </a:solidFill>
                <a:latin typeface="Times New Roman"/>
                <a:ea typeface="NewtonC"/>
                <a:cs typeface="Times New Roman"/>
              </a:rPr>
              <a:t>внутришкольного</a:t>
            </a:r>
            <a:r>
              <a:rPr lang="ru-RU" sz="2800" b="1" kern="50" dirty="0">
                <a:solidFill>
                  <a:srgbClr val="000000"/>
                </a:solidFill>
                <a:latin typeface="Times New Roman"/>
                <a:ea typeface="NewtonC"/>
                <a:cs typeface="Times New Roman"/>
              </a:rPr>
              <a:t> контроля</a:t>
            </a:r>
            <a:endParaRPr lang="ru-RU" sz="2800" b="1" kern="50" dirty="0">
              <a:solidFill>
                <a:prstClr val="black"/>
              </a:solidFill>
              <a:latin typeface="Times New Roman"/>
              <a:ea typeface="Lucida Sans Unicode"/>
              <a:cs typeface="Tahoma"/>
            </a:endParaRPr>
          </a:p>
          <a:p>
            <a:pPr marL="342969" indent="-342969" algn="just" defTabSz="914583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kern="50" dirty="0">
                <a:solidFill>
                  <a:srgbClr val="0070C0"/>
                </a:solidFill>
                <a:latin typeface="Times New Roman"/>
                <a:ea typeface="NewtonC"/>
                <a:cs typeface="Times New Roman"/>
              </a:rPr>
              <a:t>К</a:t>
            </a:r>
            <a:r>
              <a:rPr lang="ru-RU" sz="2400" b="1" kern="50" dirty="0" smtClean="0">
                <a:solidFill>
                  <a:srgbClr val="0070C0"/>
                </a:solidFill>
                <a:latin typeface="Times New Roman"/>
                <a:ea typeface="NewtonC"/>
                <a:cs typeface="Times New Roman"/>
              </a:rPr>
              <a:t>онтроль </a:t>
            </a:r>
            <a:r>
              <a:rPr lang="ru-RU" sz="2400" b="1" kern="50" dirty="0">
                <a:solidFill>
                  <a:srgbClr val="0070C0"/>
                </a:solidFill>
                <a:latin typeface="Times New Roman"/>
                <a:ea typeface="NewtonC"/>
                <a:cs typeface="Times New Roman"/>
              </a:rPr>
              <a:t>процесса и результатов создания ООП </a:t>
            </a:r>
            <a:r>
              <a:rPr lang="ru-RU" sz="2400" kern="50" dirty="0">
                <a:solidFill>
                  <a:srgbClr val="000000"/>
                </a:solidFill>
                <a:latin typeface="Times New Roman"/>
                <a:ea typeface="NewtonC"/>
                <a:cs typeface="Times New Roman"/>
              </a:rPr>
              <a:t>(в ситуации поэтапного введения ФГОС это направление касается основной и  средней школы</a:t>
            </a:r>
            <a:r>
              <a:rPr lang="ru-RU" sz="2400" kern="50" dirty="0" smtClean="0">
                <a:solidFill>
                  <a:srgbClr val="000000"/>
                </a:solidFill>
                <a:latin typeface="Times New Roman"/>
                <a:ea typeface="NewtonC"/>
                <a:cs typeface="Times New Roman"/>
              </a:rPr>
              <a:t>)</a:t>
            </a:r>
            <a:endParaRPr lang="ru-RU" sz="2400" b="1" kern="50" dirty="0" smtClean="0">
              <a:solidFill>
                <a:srgbClr val="00B0F0"/>
              </a:solidFill>
              <a:latin typeface="Times New Roman"/>
              <a:ea typeface="NewtonC"/>
              <a:cs typeface="Times New Roman"/>
            </a:endParaRPr>
          </a:p>
          <a:p>
            <a:pPr marL="342969" indent="-342969" algn="just" defTabSz="914583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kern="50" dirty="0">
                <a:solidFill>
                  <a:srgbClr val="0070C0"/>
                </a:solidFill>
                <a:latin typeface="Times New Roman"/>
                <a:ea typeface="NewtonC"/>
                <a:cs typeface="Times New Roman"/>
              </a:rPr>
              <a:t>К</a:t>
            </a:r>
            <a:r>
              <a:rPr lang="ru-RU" sz="2400" b="1" kern="50" dirty="0" smtClean="0">
                <a:solidFill>
                  <a:srgbClr val="0070C0"/>
                </a:solidFill>
                <a:latin typeface="Times New Roman"/>
                <a:ea typeface="NewtonC"/>
                <a:cs typeface="Times New Roman"/>
              </a:rPr>
              <a:t>онтроль </a:t>
            </a:r>
            <a:r>
              <a:rPr lang="ru-RU" sz="2400" b="1" kern="50" dirty="0">
                <a:solidFill>
                  <a:srgbClr val="0070C0"/>
                </a:solidFill>
                <a:latin typeface="Times New Roman"/>
                <a:ea typeface="NewtonC"/>
                <a:cs typeface="Times New Roman"/>
              </a:rPr>
              <a:t>результатов коррекции</a:t>
            </a:r>
            <a:r>
              <a:rPr lang="ru-RU" sz="2400" kern="50" dirty="0">
                <a:solidFill>
                  <a:srgbClr val="0070C0"/>
                </a:solidFill>
                <a:latin typeface="Times New Roman"/>
                <a:ea typeface="NewtonC"/>
                <a:cs typeface="Times New Roman"/>
              </a:rPr>
              <a:t> </a:t>
            </a:r>
            <a:r>
              <a:rPr lang="ru-RU" sz="2400" b="1" kern="50" dirty="0">
                <a:solidFill>
                  <a:srgbClr val="0070C0"/>
                </a:solidFill>
                <a:latin typeface="Times New Roman"/>
                <a:ea typeface="NewtonC"/>
                <a:cs typeface="Times New Roman"/>
              </a:rPr>
              <a:t>действующей ООП </a:t>
            </a:r>
            <a:r>
              <a:rPr lang="ru-RU" sz="2400" kern="50" dirty="0">
                <a:solidFill>
                  <a:srgbClr val="000000"/>
                </a:solidFill>
                <a:latin typeface="Times New Roman"/>
                <a:ea typeface="NewtonC"/>
                <a:cs typeface="Times New Roman"/>
              </a:rPr>
              <a:t>(в реальной практике данное направление контроля связано с </a:t>
            </a:r>
            <a:r>
              <a:rPr lang="ru-RU" sz="2400" kern="50" dirty="0" smtClean="0">
                <a:solidFill>
                  <a:srgbClr val="000000"/>
                </a:solidFill>
                <a:latin typeface="Times New Roman"/>
                <a:ea typeface="NewtonC"/>
                <a:cs typeface="Times New Roman"/>
              </a:rPr>
              <a:t>уровнями начального общего образования,  основного общего образования, а в ближайшей перспективе </a:t>
            </a:r>
            <a:r>
              <a:rPr lang="ru-RU" sz="2400" kern="50" dirty="0">
                <a:solidFill>
                  <a:srgbClr val="000000"/>
                </a:solidFill>
                <a:latin typeface="Times New Roman"/>
                <a:ea typeface="NewtonC"/>
                <a:cs typeface="Times New Roman"/>
              </a:rPr>
              <a:t>и </a:t>
            </a:r>
            <a:r>
              <a:rPr lang="ru-RU" sz="2400" kern="50" dirty="0" smtClean="0">
                <a:solidFill>
                  <a:srgbClr val="000000"/>
                </a:solidFill>
                <a:latin typeface="Times New Roman"/>
                <a:ea typeface="NewtonC"/>
                <a:cs typeface="Times New Roman"/>
              </a:rPr>
              <a:t>со средней школой).</a:t>
            </a:r>
            <a:endParaRPr lang="ru-RU" sz="2400" kern="50" dirty="0">
              <a:solidFill>
                <a:prstClr val="black"/>
              </a:solidFill>
              <a:latin typeface="Times New Roman"/>
              <a:ea typeface="Lucida Sans Unicode"/>
              <a:cs typeface="Tahoma"/>
            </a:endParaRPr>
          </a:p>
          <a:p>
            <a:pPr marL="0" indent="0" algn="ctr" defTabSz="914583">
              <a:spcAft>
                <a:spcPts val="0"/>
              </a:spcAft>
              <a:buNone/>
              <a:defRPr/>
            </a:pPr>
            <a:r>
              <a:rPr lang="ru-RU" sz="1400" i="1" kern="50" dirty="0">
                <a:solidFill>
                  <a:srgbClr val="000000"/>
                </a:solidFill>
                <a:latin typeface="Times New Roman"/>
                <a:ea typeface="NewtonC"/>
                <a:cs typeface="Times New Roman"/>
              </a:rPr>
              <a:t> </a:t>
            </a:r>
            <a:endParaRPr lang="ru-RU" sz="1400" kern="50" dirty="0">
              <a:solidFill>
                <a:prstClr val="black"/>
              </a:solidFill>
              <a:latin typeface="Times New Roman"/>
              <a:ea typeface="Lucida Sans Unicode"/>
              <a:cs typeface="Tahom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968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0475" t="78000" r="5114" b="12495"/>
          <a:stretch/>
        </p:blipFill>
        <p:spPr>
          <a:xfrm>
            <a:off x="7794796" y="16009"/>
            <a:ext cx="2898604" cy="6682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8388" y="0"/>
            <a:ext cx="5112568" cy="936898"/>
          </a:xfrm>
        </p:spPr>
        <p:txBody>
          <a:bodyPr/>
          <a:lstStyle/>
          <a:p>
            <a:pPr algn="ctr"/>
            <a:r>
              <a:rPr lang="ru-RU" sz="1800" dirty="0"/>
              <a:t>Применение электронных средств мониторинга результатов учебной деятельности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42" y="16009"/>
            <a:ext cx="2377646" cy="676715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4988" y="684287"/>
            <a:ext cx="9623425" cy="604867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90004" tIns="44997" rIns="90004" bIns="44997" anchorCtr="1"/>
          <a:lstStyle/>
          <a:p>
            <a:pPr algn="ctr" eaLnBrk="1"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ru-RU" sz="4400" b="1" kern="50" dirty="0">
              <a:solidFill>
                <a:srgbClr val="C00000"/>
              </a:solidFill>
              <a:latin typeface="Times New Roman"/>
              <a:ea typeface="Lucida Sans Unicode"/>
              <a:cs typeface="Times New Roman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4000" b="1" kern="50" dirty="0" smtClean="0">
                <a:solidFill>
                  <a:srgbClr val="C00000"/>
                </a:solidFill>
                <a:latin typeface="Times New Roman"/>
                <a:ea typeface="Lucida Sans Unicode"/>
                <a:cs typeface="Times New Roman"/>
              </a:rPr>
              <a:t>Актуализация и корректировка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4000" b="1" kern="50" dirty="0">
                <a:solidFill>
                  <a:srgbClr val="C00000"/>
                </a:solidFill>
                <a:latin typeface="Times New Roman"/>
                <a:ea typeface="Lucida Sans Unicode"/>
                <a:cs typeface="Times New Roman"/>
              </a:rPr>
              <a:t>о</a:t>
            </a:r>
            <a:r>
              <a:rPr lang="ru-RU" sz="4000" b="1" kern="50" dirty="0" smtClean="0">
                <a:solidFill>
                  <a:srgbClr val="C00000"/>
                </a:solidFill>
                <a:latin typeface="Times New Roman"/>
                <a:ea typeface="Lucida Sans Unicode"/>
                <a:cs typeface="Times New Roman"/>
              </a:rPr>
              <a:t>сновной образовательной программы </a:t>
            </a:r>
            <a:r>
              <a:rPr lang="ru-RU" sz="3600" b="1" kern="50" dirty="0" smtClean="0">
                <a:solidFill>
                  <a:srgbClr val="C00000"/>
                </a:solidFill>
                <a:latin typeface="Times New Roman"/>
                <a:ea typeface="Lucida Sans Unicode"/>
                <a:cs typeface="Times New Roman"/>
              </a:rPr>
              <a:t>(основное общее образование)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4000" b="1" kern="50" dirty="0" smtClean="0">
                <a:solidFill>
                  <a:srgbClr val="C00000"/>
                </a:solidFill>
                <a:latin typeface="Times New Roman"/>
                <a:ea typeface="Lucida Sans Unicode"/>
                <a:cs typeface="Times New Roman"/>
              </a:rPr>
              <a:t>по итогам мониторинга результатов учебной деятельности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 eaLnBrk="1" hangingPunct="1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олилиния 1"/>
          <p:cNvSpPr>
            <a:spLocks noChangeArrowheads="1"/>
          </p:cNvSpPr>
          <p:nvPr/>
        </p:nvSpPr>
        <p:spPr bwMode="auto">
          <a:xfrm>
            <a:off x="1385057" y="360439"/>
            <a:ext cx="8642578" cy="563522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9" tIns="45009" rIns="90019" bIns="4500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583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</a:pPr>
            <a:r>
              <a:rPr lang="ru-RU" altLang="ru-RU" sz="4401" i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</a:p>
          <a:p>
            <a:pPr algn="ctr" defTabSz="914583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</a:pPr>
            <a:endParaRPr lang="ru-RU" altLang="ru-RU" sz="4801" b="1">
              <a:solidFill>
                <a:srgbClr val="B80047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algn="ctr" defTabSz="914583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</a:pPr>
            <a:endParaRPr lang="ru-RU" altLang="ru-RU" sz="4801" b="1">
              <a:solidFill>
                <a:srgbClr val="B80047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algn="ctr" defTabSz="914583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</a:pPr>
            <a:endParaRPr lang="ru-RU" altLang="ru-RU" sz="4801" b="1">
              <a:solidFill>
                <a:srgbClr val="B80047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algn="ctr" defTabSz="914583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666179" y="1260351"/>
            <a:ext cx="9361455" cy="10774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defTabSz="914583">
              <a:spcAft>
                <a:spcPts val="0"/>
              </a:spcAft>
              <a:defRPr/>
            </a:pPr>
            <a:r>
              <a:rPr lang="ru-RU" sz="3201" b="1" kern="50" dirty="0">
                <a:solidFill>
                  <a:srgbClr val="C00000"/>
                </a:solidFill>
                <a:latin typeface="Times New Roman"/>
                <a:ea typeface="NewtonC"/>
                <a:cs typeface="Times New Roman"/>
              </a:rPr>
              <a:t>Контроль процесса и результатов создания ООП</a:t>
            </a:r>
            <a:endParaRPr lang="ru-RU" sz="3201" kern="50" dirty="0">
              <a:solidFill>
                <a:srgbClr val="C00000"/>
              </a:solidFill>
              <a:latin typeface="Times New Roman"/>
              <a:ea typeface="Lucida Sans Unicode"/>
              <a:cs typeface="Tahoma"/>
            </a:endParaRPr>
          </a:p>
          <a:p>
            <a:pPr algn="ctr" defTabSz="914583">
              <a:spcAft>
                <a:spcPts val="0"/>
              </a:spcAft>
              <a:defRPr/>
            </a:pPr>
            <a:r>
              <a:rPr lang="ru-RU" sz="3201" b="1" kern="50" dirty="0" smtClean="0">
                <a:solidFill>
                  <a:srgbClr val="C00000"/>
                </a:solidFill>
                <a:latin typeface="Times New Roman"/>
                <a:ea typeface="NewtonC"/>
                <a:cs typeface="Times New Roman"/>
              </a:rPr>
              <a:t>(на уровне основного общего образования)</a:t>
            </a:r>
            <a:endParaRPr lang="ru-RU" sz="3201" kern="50" dirty="0">
              <a:solidFill>
                <a:srgbClr val="C00000"/>
              </a:solidFill>
              <a:latin typeface="Times New Roman"/>
              <a:ea typeface="Lucida Sans Unicode"/>
              <a:cs typeface="Tahoma"/>
            </a:endParaRPr>
          </a:p>
        </p:txBody>
      </p:sp>
      <p:sp>
        <p:nvSpPr>
          <p:cNvPr id="57348" name="Прямоугольник 4"/>
          <p:cNvSpPr>
            <a:spLocks noChangeArrowheads="1"/>
          </p:cNvSpPr>
          <p:nvPr/>
        </p:nvSpPr>
        <p:spPr bwMode="auto">
          <a:xfrm>
            <a:off x="1098228" y="3132558"/>
            <a:ext cx="8929406" cy="43204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49353" algn="ctr" defTabSz="914583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NewtonC"/>
                <a:cs typeface="Times New Roman" panose="02020603050405020304" pitchFamily="18" charset="0"/>
              </a:rPr>
              <a:t>Четыре блока ВШК: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indent="449353" algn="just" defTabSz="914583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NewtonC"/>
                <a:cs typeface="Times New Roman" panose="02020603050405020304" pitchFamily="18" charset="0"/>
              </a:rPr>
              <a:t> 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indent="449353" algn="just" defTabSz="914583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NewtonC"/>
                <a:cs typeface="Times New Roman" panose="02020603050405020304" pitchFamily="18" charset="0"/>
              </a:rPr>
              <a:t>Реализация </a:t>
            </a:r>
            <a:r>
              <a:rPr lang="ru-RU" alt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NewtonC"/>
                <a:cs typeface="Times New Roman" panose="02020603050405020304" pitchFamily="18" charset="0"/>
              </a:rPr>
              <a:t>общих подходов к разработке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NewtonC"/>
                <a:cs typeface="Times New Roman" panose="02020603050405020304" pitchFamily="18" charset="0"/>
              </a:rPr>
              <a:t> ООП</a:t>
            </a:r>
          </a:p>
          <a:p>
            <a:pPr indent="449353" algn="just" defTabSz="914583">
              <a:buFont typeface="Wingdings" panose="05000000000000000000" pitchFamily="2" charset="2"/>
              <a:buChar char="Ø"/>
            </a:pPr>
            <a:endParaRPr lang="ru-RU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indent="449353" algn="just" defTabSz="914583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NewtonC"/>
                <a:cs typeface="Times New Roman" panose="02020603050405020304" pitchFamily="18" charset="0"/>
              </a:rPr>
              <a:t>Успешность разработки </a:t>
            </a:r>
            <a:r>
              <a:rPr lang="ru-RU" alt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NewtonC"/>
                <a:cs typeface="Times New Roman" panose="02020603050405020304" pitchFamily="18" charset="0"/>
              </a:rPr>
              <a:t>ц</a:t>
            </a:r>
            <a:r>
              <a:rPr lang="ru-RU" alt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елевого раздела</a:t>
            </a:r>
            <a:r>
              <a:rPr lang="ru-RU" alt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программы</a:t>
            </a:r>
          </a:p>
          <a:p>
            <a:pPr indent="449353" algn="just" defTabSz="914583">
              <a:buFont typeface="Wingdings" panose="05000000000000000000" pitchFamily="2" charset="2"/>
              <a:buChar char="Ø"/>
            </a:pPr>
            <a:endParaRPr lang="ru-RU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indent="449353" algn="just" defTabSz="914583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разработки </a:t>
            </a:r>
            <a:r>
              <a:rPr lang="ru-RU" alt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содержательного раздела</a:t>
            </a:r>
          </a:p>
          <a:p>
            <a:pPr indent="449353" algn="just" defTabSz="914583"/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49353" algn="just" defTabSz="914583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alt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организационного раздела</a:t>
            </a:r>
          </a:p>
          <a:p>
            <a:pPr indent="449353" algn="just" defTabSz="914583">
              <a:buFont typeface="Wingdings" panose="05000000000000000000" pitchFamily="2" charset="2"/>
              <a:buChar char="Ø"/>
            </a:pPr>
            <a:endParaRPr lang="ru-RU" altLang="ru-RU" sz="2000" b="1" i="1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353" algn="ctr" defTabSz="914583"/>
            <a:endParaRPr lang="ru-RU" alt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353" algn="just" defTabSz="914583">
              <a:buFont typeface="Wingdings" panose="05000000000000000000" pitchFamily="2" charset="2"/>
              <a:buChar char="Ø"/>
            </a:pPr>
            <a:endParaRPr lang="ru-RU" altLang="ru-RU" sz="2000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6" y="128465"/>
            <a:ext cx="2377646" cy="6767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713" y="35983"/>
            <a:ext cx="2895851" cy="664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233" y="-2611"/>
            <a:ext cx="5121084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66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олилиния 1"/>
          <p:cNvSpPr>
            <a:spLocks noChangeArrowheads="1"/>
          </p:cNvSpPr>
          <p:nvPr/>
        </p:nvSpPr>
        <p:spPr bwMode="auto">
          <a:xfrm>
            <a:off x="1385057" y="360439"/>
            <a:ext cx="8642578" cy="563522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9" tIns="45009" rIns="90019" bIns="4500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583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</a:pPr>
            <a:r>
              <a:rPr lang="ru-RU" altLang="ru-RU" sz="4401" i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</a:p>
          <a:p>
            <a:pPr algn="ctr" defTabSz="914583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</a:pPr>
            <a:endParaRPr lang="ru-RU" altLang="ru-RU" sz="4801" b="1">
              <a:solidFill>
                <a:srgbClr val="B80047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algn="ctr" defTabSz="914583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</a:pPr>
            <a:endParaRPr lang="ru-RU" altLang="ru-RU" sz="4801" b="1">
              <a:solidFill>
                <a:srgbClr val="B80047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algn="ctr" defTabSz="914583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</a:pPr>
            <a:endParaRPr lang="ru-RU" altLang="ru-RU" sz="4801" b="1">
              <a:solidFill>
                <a:srgbClr val="B80047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algn="ctr" defTabSz="914583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1818307" y="1116334"/>
            <a:ext cx="8209327" cy="10774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indent="449670" algn="ctr" defTabSz="914583">
              <a:spcAft>
                <a:spcPts val="0"/>
              </a:spcAft>
              <a:defRPr/>
            </a:pPr>
            <a:r>
              <a:rPr lang="ru-RU" sz="3201" b="1" kern="50" dirty="0">
                <a:solidFill>
                  <a:srgbClr val="0070C0"/>
                </a:solidFill>
                <a:latin typeface="Times New Roman"/>
                <a:ea typeface="NewtonC"/>
                <a:cs typeface="Times New Roman"/>
              </a:rPr>
              <a:t>Контроль результатов коррекции действующей ООП</a:t>
            </a:r>
            <a:endParaRPr lang="ru-RU" sz="3201" kern="50" dirty="0">
              <a:solidFill>
                <a:srgbClr val="0070C0"/>
              </a:solidFill>
              <a:latin typeface="Times New Roman"/>
              <a:ea typeface="Lucida Sans Unicode"/>
              <a:cs typeface="Tahoma"/>
            </a:endParaRP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737220" y="2627865"/>
            <a:ext cx="9147509" cy="24611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 defTabSz="914583">
              <a:spcAft>
                <a:spcPts val="0"/>
              </a:spcAft>
              <a:defRPr/>
            </a:pPr>
            <a:endParaRPr lang="ru-RU" sz="1000" kern="50" dirty="0">
              <a:solidFill>
                <a:prstClr val="black"/>
              </a:solidFill>
              <a:latin typeface="Times New Roman"/>
              <a:ea typeface="Lucida Sans Unicode"/>
              <a:cs typeface="Tahoma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514870"/>
              </p:ext>
            </p:extLst>
          </p:nvPr>
        </p:nvGraphicFramePr>
        <p:xfrm>
          <a:off x="450155" y="2412479"/>
          <a:ext cx="9865096" cy="4808172"/>
        </p:xfrm>
        <a:graphic>
          <a:graphicData uri="http://schemas.openxmlformats.org/drawingml/2006/table">
            <a:tbl>
              <a:tblPr/>
              <a:tblGrid>
                <a:gridCol w="1300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5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Разделы  программы</a:t>
                      </a:r>
                      <a:endParaRPr lang="ru-RU" sz="1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Структурные элементы программы </a:t>
                      </a:r>
                      <a:endParaRPr lang="ru-RU" sz="1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и обоснование их коррекции </a:t>
                      </a:r>
                      <a:endParaRPr lang="ru-RU" sz="1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Сроки ВШК</a:t>
                      </a:r>
                      <a:endParaRPr lang="ru-RU" sz="1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4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Целевой раздел</a:t>
                      </a:r>
                      <a:endParaRPr lang="ru-RU" sz="1800" b="1" kern="5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213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kern="5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NewtonC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Пояснительная </a:t>
                      </a:r>
                      <a:r>
                        <a:rPr lang="ru-RU" sz="180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записка</a:t>
                      </a:r>
                      <a:endParaRPr lang="ru-RU" sz="1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kern="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Введение:</a:t>
                      </a:r>
                      <a:r>
                        <a:rPr lang="ru-RU" sz="1800" b="1" kern="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 </a:t>
                      </a:r>
                      <a:r>
                        <a:rPr lang="ru-RU" sz="180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в случае изменения федеральных и региональных нормативных </a:t>
                      </a:r>
                      <a:r>
                        <a:rPr lang="ru-RU" sz="18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документов.</a:t>
                      </a:r>
                      <a:endParaRPr lang="ru-RU" sz="1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По мере поступления изменений</a:t>
                      </a:r>
                      <a:endParaRPr lang="ru-RU" sz="1800" kern="5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kern="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Цели и задачи, принципы и подходы</a:t>
                      </a:r>
                      <a:r>
                        <a:rPr lang="ru-RU" sz="1800" b="1" kern="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 </a:t>
                      </a:r>
                      <a:r>
                        <a:rPr lang="ru-RU" sz="180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к формированию программы: при условии коррекции перечня используемых УМК (завершенных предметных линий),   утверждения новой программы развития школы,  системы образования региона,  муниципалитета</a:t>
                      </a:r>
                      <a:endParaRPr lang="ru-RU" sz="1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апрель - сентябрь</a:t>
                      </a:r>
                      <a:endParaRPr lang="ru-RU" sz="1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kern="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Состав участников </a:t>
                      </a:r>
                      <a:r>
                        <a:rPr lang="ru-RU" sz="180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образовательного процесса:</a:t>
                      </a:r>
                      <a:endParaRPr lang="ru-RU" sz="1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- при изменении контингента обучающихся;</a:t>
                      </a:r>
                      <a:endParaRPr lang="ru-RU" sz="1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- в случае коррекции состава социальных партнеров </a:t>
                      </a:r>
                      <a:endParaRPr lang="ru-RU" sz="1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сентябрь </a:t>
                      </a:r>
                      <a:r>
                        <a:rPr lang="ru-RU" sz="180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- август</a:t>
                      </a:r>
                      <a:endParaRPr lang="ru-RU" sz="1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апрель - октябрь</a:t>
                      </a:r>
                      <a:endParaRPr lang="ru-RU" sz="1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Общие подходы к организации </a:t>
                      </a:r>
                      <a:r>
                        <a:rPr lang="ru-RU" sz="1800" b="1" i="1" kern="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внеурочной деятельности</a:t>
                      </a:r>
                      <a:r>
                        <a:rPr lang="ru-RU" sz="1800" b="1" kern="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: </a:t>
                      </a:r>
                      <a:r>
                        <a:rPr lang="ru-RU" sz="180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NewtonC"/>
                          <a:cs typeface="Times New Roman"/>
                        </a:rPr>
                        <a:t>при условии изменения модели внеурочной деятельности</a:t>
                      </a:r>
                      <a:endParaRPr lang="ru-RU" sz="1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апрель - сентябрь</a:t>
                      </a:r>
                      <a:endParaRPr lang="ru-RU" sz="1800" kern="50" dirty="0"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34" y="165662"/>
            <a:ext cx="2377646" cy="6767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425" y="28178"/>
            <a:ext cx="2895851" cy="664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330" y="68133"/>
            <a:ext cx="5121084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82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0475" t="78000" r="5114" b="12495"/>
          <a:stretch/>
        </p:blipFill>
        <p:spPr>
          <a:xfrm>
            <a:off x="7794796" y="16009"/>
            <a:ext cx="2898604" cy="6682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8388" y="0"/>
            <a:ext cx="5112568" cy="936898"/>
          </a:xfrm>
        </p:spPr>
        <p:txBody>
          <a:bodyPr/>
          <a:lstStyle/>
          <a:p>
            <a:pPr algn="ctr"/>
            <a:r>
              <a:rPr lang="ru-RU" sz="1800" dirty="0"/>
              <a:t>Применение электронных средств мониторинга результатов учебной деятельности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42" y="130091"/>
            <a:ext cx="2377646" cy="67671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72370"/>
              </p:ext>
            </p:extLst>
          </p:nvPr>
        </p:nvGraphicFramePr>
        <p:xfrm>
          <a:off x="234132" y="1692400"/>
          <a:ext cx="10081119" cy="5685318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832">
                  <a:extLst>
                    <a:ext uri="{9D8B030D-6E8A-4147-A177-3AD203B41FA5}">
                      <a16:colId xmlns:a16="http://schemas.microsoft.com/office/drawing/2014/main" val="4196306807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207837740"/>
                    </a:ext>
                  </a:extLst>
                </a:gridCol>
              </a:tblGrid>
              <a:tr h="591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Вид</a:t>
                      </a:r>
                      <a:r>
                        <a:rPr lang="ru-RU" sz="1800" kern="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 контроля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Сроки ВШК</a:t>
                      </a: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0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611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тематический</a:t>
                      </a:r>
                      <a:endParaRPr lang="ru-RU" sz="1800" kern="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NewtonC"/>
                        <a:cs typeface="Times New Roman" panose="02020603050405020304" pitchFamily="18" charset="0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«Контроль результатов освоения обучающимися ООП ООО»</a:t>
                      </a: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3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ru-RU" altLang="ru-RU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ru-RU" alt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«Положения о системе оценок, форм и порядке промежуточной и итоговой аттестации обучающихся»</a:t>
                      </a:r>
                      <a:r>
                        <a:rPr lang="ru-RU" alt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eaLnBrk="1" hangingPunct="1"/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Проводит – заместителя директора (в соответствии с должностными обязанностями) совместно с психологом, руководителями школьных</a:t>
                      </a:r>
                      <a:r>
                        <a:rPr lang="ru-RU" alt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МО. Слушается – на совещании при зам. директора (согласно должностным инструкциям).</a:t>
                      </a: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1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ru-RU" altLang="ru-RU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Изучение материалов для проведения:</a:t>
                      </a:r>
                      <a:endParaRPr lang="ru-RU" alt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 eaLnBrk="1" hangingPunct="1"/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- стартовой диагностики, диагностики школьной зрелости и готовности;</a:t>
                      </a:r>
                    </a:p>
                    <a:p>
                      <a:pPr eaLnBrk="1" hangingPunct="1"/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- входных контрольных работ (в </a:t>
                      </a:r>
                      <a:r>
                        <a:rPr lang="ru-RU" alt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. комплексных и интегрированных) во всех классах, работающих по ФГОС;</a:t>
                      </a:r>
                    </a:p>
                    <a:p>
                      <a:pPr eaLnBrk="1" hangingPunct="1"/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- итоговой диагностики.</a:t>
                      </a:r>
                      <a:endParaRPr lang="ru-RU" sz="1800" kern="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4921" marR="34921" marT="34921" marB="34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2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40" y="0"/>
            <a:ext cx="5431149" cy="9388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549" y="133761"/>
            <a:ext cx="2895851" cy="6645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4212" y="2268464"/>
            <a:ext cx="936104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32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2004 г.</a:t>
            </a:r>
            <a:endParaRPr lang="ru-RU" altLang="ru-RU" sz="3200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«… </a:t>
            </a:r>
            <a:r>
              <a:rPr lang="ru-RU" altLang="ru-RU" sz="3600" dirty="0">
                <a:solidFill>
                  <a:schemeClr val="tx1">
                    <a:lumMod val="50000"/>
                  </a:schemeClr>
                </a:solidFill>
              </a:rPr>
              <a:t>наблюдение, изучение, проверка, мониторинг, сбор и обработка информации, ее анализ, систематизация, выявление состояния системы с целью дальнейшего совершенствования деятельности»  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r" eaLnBrk="1" hangingPunct="1">
              <a:lnSpc>
                <a:spcPct val="80000"/>
              </a:lnSpc>
            </a:pPr>
            <a:endParaRPr lang="ru-RU" altLang="ru-RU" sz="3600" i="1" dirty="0"/>
          </a:p>
          <a:p>
            <a:pPr algn="r" eaLnBrk="1" hangingPunct="1">
              <a:lnSpc>
                <a:spcPct val="80000"/>
              </a:lnSpc>
            </a:pPr>
            <a:r>
              <a:rPr lang="ru-RU" altLang="ru-RU" sz="3600" i="1" dirty="0" smtClean="0"/>
              <a:t>(</a:t>
            </a:r>
            <a:r>
              <a:rPr lang="ru-RU" altLang="ru-RU" sz="3600" i="1" dirty="0"/>
              <a:t>Т</a:t>
            </a:r>
            <a:r>
              <a:rPr lang="ru-RU" altLang="ru-RU" sz="3600" i="1" dirty="0" smtClean="0"/>
              <a:t>. </a:t>
            </a:r>
            <a:r>
              <a:rPr lang="ru-RU" altLang="ru-RU" sz="3600" i="1" dirty="0" smtClean="0"/>
              <a:t>И. </a:t>
            </a:r>
            <a:r>
              <a:rPr lang="ru-RU" altLang="ru-RU" sz="3600" i="1" dirty="0" smtClean="0"/>
              <a:t>Боровикова</a:t>
            </a:r>
            <a:r>
              <a:rPr lang="ru-RU" altLang="ru-RU" sz="3600" i="1" dirty="0"/>
              <a:t>, И</a:t>
            </a:r>
            <a:r>
              <a:rPr lang="ru-RU" altLang="ru-RU" sz="3600" i="1" dirty="0" smtClean="0"/>
              <a:t>. А. </a:t>
            </a:r>
            <a:r>
              <a:rPr lang="ru-RU" altLang="ru-RU" sz="3600" i="1" dirty="0" err="1" smtClean="0"/>
              <a:t>Морев</a:t>
            </a:r>
            <a:r>
              <a:rPr lang="ru-RU" altLang="ru-RU" sz="36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565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727694" y="1332193"/>
            <a:ext cx="9434906" cy="35394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400" b="1" kern="5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Lucida Sans Unicode"/>
                <a:cs typeface="Tahoma"/>
              </a:rPr>
              <a:t>???????</a:t>
            </a:r>
          </a:p>
          <a:p>
            <a:pPr algn="ctr">
              <a:spcAft>
                <a:spcPts val="0"/>
              </a:spcAft>
              <a:defRPr/>
            </a:pPr>
            <a:endParaRPr lang="ru-RU" sz="4400" b="1" kern="5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Lucida Sans Unicode"/>
              <a:cs typeface="Tahoma"/>
            </a:endParaRPr>
          </a:p>
          <a:p>
            <a:pPr algn="ctr">
              <a:spcAft>
                <a:spcPts val="0"/>
              </a:spcAft>
              <a:defRPr/>
            </a:pPr>
            <a:endParaRPr lang="ru-RU" sz="4400" b="1" kern="50" dirty="0">
              <a:solidFill>
                <a:schemeClr val="accent3">
                  <a:lumMod val="50000"/>
                </a:schemeClr>
              </a:solidFill>
              <a:latin typeface="Times New Roman"/>
              <a:ea typeface="Lucida Sans Unicode"/>
              <a:cs typeface="Tahoma"/>
            </a:endParaRPr>
          </a:p>
          <a:p>
            <a:pPr algn="ctr">
              <a:spcAft>
                <a:spcPts val="0"/>
              </a:spcAft>
              <a:defRPr/>
            </a:pPr>
            <a:endParaRPr lang="ru-RU" sz="4400" b="1" kern="5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Lucida Sans Unicode"/>
              <a:cs typeface="Tahoma"/>
            </a:endParaRPr>
          </a:p>
          <a:p>
            <a:pPr marL="457291" indent="-457291" algn="just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kern="50" dirty="0">
              <a:solidFill>
                <a:srgbClr val="FF0000"/>
              </a:solidFill>
              <a:latin typeface="Times New Roman"/>
              <a:ea typeface="Lucida Sans Unicode"/>
              <a:cs typeface="Tahoma"/>
            </a:endParaRPr>
          </a:p>
          <a:p>
            <a:pPr algn="just">
              <a:spcAft>
                <a:spcPts val="0"/>
              </a:spcAft>
              <a:defRPr/>
            </a:pPr>
            <a:endParaRPr lang="ru-RU" sz="2400" b="1" kern="50" dirty="0">
              <a:solidFill>
                <a:srgbClr val="00B050"/>
              </a:solidFill>
              <a:latin typeface="Times New Roman"/>
              <a:ea typeface="Lucida Sans Unicode"/>
              <a:cs typeface="Tahom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540" y="0"/>
            <a:ext cx="5431149" cy="938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549" y="133761"/>
            <a:ext cx="2895851" cy="6645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94" y="139064"/>
            <a:ext cx="2377646" cy="6767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4172" y="2484487"/>
            <a:ext cx="3024336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kern="50" dirty="0" smtClean="0">
              <a:solidFill>
                <a:schemeClr val="bg1"/>
              </a:solidFill>
              <a:latin typeface="Times New Roman"/>
              <a:ea typeface="Lucida Sans Unicode"/>
              <a:cs typeface="Tahoma"/>
            </a:endParaRPr>
          </a:p>
          <a:p>
            <a:pPr algn="ctr"/>
            <a:r>
              <a:rPr lang="ru-RU" sz="2400" b="1" kern="50" dirty="0">
                <a:solidFill>
                  <a:schemeClr val="bg1"/>
                </a:solidFill>
                <a:latin typeface="Times New Roman"/>
                <a:ea typeface="Lucida Sans Unicode"/>
                <a:cs typeface="Tahoma"/>
              </a:rPr>
              <a:t>К</a:t>
            </a:r>
            <a:r>
              <a:rPr lang="ru-RU" sz="2400" b="1" kern="50" dirty="0" smtClean="0">
                <a:solidFill>
                  <a:schemeClr val="bg1"/>
                </a:solidFill>
                <a:latin typeface="Times New Roman"/>
                <a:ea typeface="Lucida Sans Unicode"/>
                <a:cs typeface="Tahoma"/>
              </a:rPr>
              <a:t>онтроль </a:t>
            </a:r>
            <a:r>
              <a:rPr lang="ru-RU" sz="2400" b="1" kern="50" dirty="0">
                <a:solidFill>
                  <a:schemeClr val="bg1"/>
                </a:solidFill>
                <a:latin typeface="Times New Roman"/>
                <a:ea typeface="Lucida Sans Unicode"/>
                <a:cs typeface="Tahoma"/>
              </a:rPr>
              <a:t>результатов освоения обучающимися </a:t>
            </a:r>
            <a:endParaRPr lang="ru-RU" sz="2400" b="1" kern="50" dirty="0" smtClean="0">
              <a:solidFill>
                <a:schemeClr val="bg1"/>
              </a:solidFill>
              <a:latin typeface="Times New Roman"/>
              <a:ea typeface="Lucida Sans Unicode"/>
              <a:cs typeface="Tahoma"/>
            </a:endParaRPr>
          </a:p>
          <a:p>
            <a:pPr algn="ctr"/>
            <a:r>
              <a:rPr lang="ru-RU" sz="2400" b="1" kern="50" dirty="0" smtClean="0">
                <a:solidFill>
                  <a:schemeClr val="bg1"/>
                </a:solidFill>
                <a:latin typeface="Times New Roman"/>
                <a:ea typeface="Lucida Sans Unicode"/>
                <a:cs typeface="Tahoma"/>
              </a:rPr>
              <a:t>ООП ООО</a:t>
            </a:r>
          </a:p>
          <a:p>
            <a:pPr algn="ctr"/>
            <a:r>
              <a:rPr lang="ru-RU" sz="2400" b="1" kern="50" dirty="0" smtClean="0">
                <a:solidFill>
                  <a:schemeClr val="bg1"/>
                </a:solidFill>
                <a:latin typeface="Times New Roman"/>
                <a:ea typeface="Lucida Sans Unicode"/>
                <a:cs typeface="Tahoma"/>
              </a:rPr>
              <a:t>по </a:t>
            </a:r>
            <a:r>
              <a:rPr lang="ru-RU" sz="2400" b="1" kern="50" dirty="0">
                <a:solidFill>
                  <a:schemeClr val="bg1"/>
                </a:solidFill>
                <a:latin typeface="Times New Roman"/>
                <a:ea typeface="Lucida Sans Unicode"/>
                <a:cs typeface="Tahoma"/>
              </a:rPr>
              <a:t>итогам мониторинга сформированности УУД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3970" y="2479478"/>
            <a:ext cx="2864898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56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50" dirty="0">
                <a:solidFill>
                  <a:schemeClr val="bg1"/>
                </a:solidFill>
                <a:latin typeface="Times New Roman"/>
                <a:ea typeface="Lucida Sans Unicode"/>
                <a:cs typeface="Tahoma"/>
              </a:rPr>
              <a:t>Виды </a:t>
            </a:r>
          </a:p>
          <a:p>
            <a:pPr algn="ctr" defTabSz="9956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50" dirty="0">
                <a:solidFill>
                  <a:schemeClr val="bg1"/>
                </a:solidFill>
                <a:latin typeface="Times New Roman"/>
                <a:ea typeface="Lucida Sans Unicode"/>
                <a:cs typeface="Tahoma"/>
              </a:rPr>
              <a:t>контроля </a:t>
            </a:r>
          </a:p>
          <a:p>
            <a:pPr algn="ctr" defTabSz="9956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50" dirty="0" smtClean="0">
                <a:solidFill>
                  <a:schemeClr val="bg1"/>
                </a:solidFill>
                <a:latin typeface="Times New Roman"/>
                <a:ea typeface="Lucida Sans Unicode"/>
                <a:cs typeface="Tahoma"/>
              </a:rPr>
              <a:t>ООП ООО </a:t>
            </a:r>
            <a:endParaRPr lang="ru-RU" sz="2400" b="1" kern="50" dirty="0">
              <a:solidFill>
                <a:schemeClr val="bg1"/>
              </a:solidFill>
              <a:latin typeface="Times New Roman"/>
              <a:ea typeface="Lucida Sans Unicode"/>
              <a:cs typeface="Tahoma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62924" y="2484487"/>
            <a:ext cx="2799676" cy="3744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kern="50" dirty="0">
                <a:solidFill>
                  <a:schemeClr val="bg1"/>
                </a:solidFill>
                <a:latin typeface="Times New Roman"/>
                <a:ea typeface="Lucida Sans Unicode"/>
                <a:cs typeface="Tahoma"/>
              </a:rPr>
              <a:t>Механизмы контроля </a:t>
            </a:r>
            <a:endParaRPr lang="ru-RU" sz="2400" b="1" kern="50" dirty="0" smtClean="0">
              <a:solidFill>
                <a:schemeClr val="bg1"/>
              </a:solidFill>
              <a:latin typeface="Times New Roman"/>
              <a:ea typeface="Lucida Sans Unicode"/>
              <a:cs typeface="Tahoma"/>
            </a:endParaRPr>
          </a:p>
          <a:p>
            <a:pPr algn="ctr"/>
            <a:r>
              <a:rPr lang="ru-RU" sz="2400" b="1" kern="50" dirty="0" smtClean="0">
                <a:solidFill>
                  <a:schemeClr val="bg1"/>
                </a:solidFill>
                <a:latin typeface="Times New Roman"/>
                <a:ea typeface="Lucida Sans Unicode"/>
                <a:cs typeface="Tahoma"/>
              </a:rPr>
              <a:t>условий </a:t>
            </a:r>
            <a:r>
              <a:rPr lang="ru-RU" sz="2400" b="1" kern="50" dirty="0">
                <a:solidFill>
                  <a:schemeClr val="bg1"/>
                </a:solidFill>
                <a:latin typeface="Times New Roman"/>
                <a:ea typeface="Lucida Sans Unicode"/>
                <a:cs typeface="Tahoma"/>
              </a:rPr>
              <a:t>реализации </a:t>
            </a:r>
            <a:endParaRPr lang="ru-RU" sz="2400" b="1" kern="50" dirty="0" smtClean="0">
              <a:solidFill>
                <a:schemeClr val="bg1"/>
              </a:solidFill>
              <a:latin typeface="Times New Roman"/>
              <a:ea typeface="Lucida Sans Unicode"/>
              <a:cs typeface="Tahoma"/>
            </a:endParaRPr>
          </a:p>
          <a:p>
            <a:pPr algn="ctr"/>
            <a:r>
              <a:rPr lang="ru-RU" sz="2400" b="1" kern="50" dirty="0" smtClean="0">
                <a:solidFill>
                  <a:schemeClr val="bg1"/>
                </a:solidFill>
                <a:latin typeface="Times New Roman"/>
                <a:ea typeface="Lucida Sans Unicode"/>
                <a:cs typeface="Tahoma"/>
              </a:rPr>
              <a:t>ООП ООО</a:t>
            </a:r>
            <a:endParaRPr lang="ru-RU" sz="2400" b="1" kern="50" dirty="0">
              <a:solidFill>
                <a:schemeClr val="bg1"/>
              </a:solidFill>
              <a:latin typeface="Times New Roman"/>
              <a:ea typeface="Lucida Sans Unicode"/>
              <a:cs typeface="Tahoma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346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8096" y="487300"/>
            <a:ext cx="6571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008126"/>
            <a:r>
              <a:rPr kumimoji="0" lang="ru-RU" alt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Образовательные результаты по ФГОС</a:t>
            </a:r>
          </a:p>
        </p:txBody>
      </p:sp>
      <p:grpSp>
        <p:nvGrpSpPr>
          <p:cNvPr id="150533" name="Группа 10"/>
          <p:cNvGrpSpPr>
            <a:grpSpLocks/>
          </p:cNvGrpSpPr>
          <p:nvPr/>
        </p:nvGrpSpPr>
        <p:grpSpPr bwMode="auto">
          <a:xfrm>
            <a:off x="3186460" y="1476375"/>
            <a:ext cx="4464496" cy="4104455"/>
            <a:chOff x="2643187" y="1135315"/>
            <a:chExt cx="4000501" cy="3919820"/>
          </a:xfrm>
        </p:grpSpPr>
        <p:sp>
          <p:nvSpPr>
            <p:cNvPr id="12" name="Овал 11"/>
            <p:cNvSpPr/>
            <p:nvPr/>
          </p:nvSpPr>
          <p:spPr>
            <a:xfrm>
              <a:off x="2643187" y="1135315"/>
              <a:ext cx="3881253" cy="39198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08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>
                <a:solidFill>
                  <a:prstClr val="white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4071938" y="1857375"/>
              <a:ext cx="1785937" cy="785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12" idx="2"/>
            </p:cNvCxnSpPr>
            <p:nvPr/>
          </p:nvCxnSpPr>
          <p:spPr>
            <a:xfrm rot="10800000" flipH="1" flipV="1">
              <a:off x="2643188" y="3071813"/>
              <a:ext cx="1928812" cy="73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V="1">
              <a:off x="4286250" y="3429000"/>
              <a:ext cx="1643063" cy="1071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542" name="TextBox 19"/>
            <p:cNvSpPr txBox="1">
              <a:spLocks noChangeArrowheads="1"/>
            </p:cNvSpPr>
            <p:nvPr/>
          </p:nvSpPr>
          <p:spPr bwMode="auto">
            <a:xfrm>
              <a:off x="2928938" y="1928813"/>
              <a:ext cx="1857375" cy="6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1008126"/>
              <a:r>
                <a:rPr kumimoji="0" lang="ru-RU" altLang="ru-RU" sz="1985" b="1" dirty="0">
                  <a:solidFill>
                    <a:srgbClr val="000000"/>
                  </a:solidFill>
                </a:rPr>
                <a:t>Предметные</a:t>
              </a:r>
            </a:p>
            <a:p>
              <a:pPr algn="ctr" defTabSz="1008126"/>
              <a:r>
                <a:rPr kumimoji="0" lang="ru-RU" altLang="ru-RU" sz="1985" b="1" dirty="0">
                  <a:solidFill>
                    <a:srgbClr val="000000"/>
                  </a:solidFill>
                </a:rPr>
                <a:t>(знания)</a:t>
              </a:r>
            </a:p>
          </p:txBody>
        </p:sp>
        <p:sp>
          <p:nvSpPr>
            <p:cNvPr id="150543" name="TextBox 20"/>
            <p:cNvSpPr txBox="1">
              <a:spLocks noChangeArrowheads="1"/>
            </p:cNvSpPr>
            <p:nvPr/>
          </p:nvSpPr>
          <p:spPr bwMode="auto">
            <a:xfrm>
              <a:off x="4571998" y="2786063"/>
              <a:ext cx="2071690" cy="6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1008126"/>
              <a:r>
                <a:rPr kumimoji="0" lang="ru-RU" altLang="ru-RU" sz="1985" b="1" dirty="0" err="1" smtClean="0">
                  <a:solidFill>
                    <a:srgbClr val="000000"/>
                  </a:solidFill>
                </a:rPr>
                <a:t>Метапредметные</a:t>
              </a:r>
              <a:r>
                <a:rPr kumimoji="0" lang="ru-RU" altLang="ru-RU" sz="1985" b="1" dirty="0" smtClean="0">
                  <a:solidFill>
                    <a:srgbClr val="000000"/>
                  </a:solidFill>
                </a:rPr>
                <a:t>          (</a:t>
              </a:r>
              <a:r>
                <a:rPr kumimoji="0" lang="ru-RU" altLang="ru-RU" sz="1985" b="1" dirty="0">
                  <a:solidFill>
                    <a:srgbClr val="000000"/>
                  </a:solidFill>
                </a:rPr>
                <a:t>УУД)</a:t>
              </a:r>
            </a:p>
          </p:txBody>
        </p:sp>
        <p:sp>
          <p:nvSpPr>
            <p:cNvPr id="150544" name="TextBox 21"/>
            <p:cNvSpPr txBox="1">
              <a:spLocks noChangeArrowheads="1"/>
            </p:cNvSpPr>
            <p:nvPr/>
          </p:nvSpPr>
          <p:spPr bwMode="auto">
            <a:xfrm>
              <a:off x="3071813" y="3273778"/>
              <a:ext cx="1857375" cy="96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1008126"/>
              <a:r>
                <a:rPr kumimoji="0" lang="ru-RU" altLang="ru-RU" sz="1985" b="1" dirty="0">
                  <a:solidFill>
                    <a:srgbClr val="000000"/>
                  </a:solidFill>
                </a:rPr>
                <a:t>Личностные (отношение, позиция)</a:t>
              </a:r>
            </a:p>
          </p:txBody>
        </p:sp>
      </p:grp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01050" y="1687400"/>
            <a:ext cx="3968312" cy="49949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008126"/>
            <a:r>
              <a:rPr kumimoji="0" lang="ru-RU" altLang="ru-RU" sz="2646" b="1" dirty="0">
                <a:solidFill>
                  <a:srgbClr val="000000"/>
                </a:solidFill>
              </a:rPr>
              <a:t>«…обширные знания»</a:t>
            </a:r>
            <a:endParaRPr kumimoji="0" lang="ru-RU" altLang="ru-RU" sz="2646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169338" y="2320887"/>
            <a:ext cx="3798134" cy="499496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008126"/>
            <a:r>
              <a:rPr kumimoji="0" lang="ru-RU" altLang="ru-RU" sz="2646" b="1">
                <a:solidFill>
                  <a:srgbClr val="000000"/>
                </a:solidFill>
              </a:rPr>
              <a:t>«…привычка мыслить»</a:t>
            </a:r>
            <a:endParaRPr kumimoji="0" lang="ru-RU" altLang="ru-RU" sz="2646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22165" y="4855311"/>
            <a:ext cx="3969078" cy="49949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008126"/>
            <a:r>
              <a:rPr kumimoji="0" lang="ru-RU" altLang="ru-RU" sz="2646" b="1" dirty="0">
                <a:solidFill>
                  <a:srgbClr val="000000"/>
                </a:solidFill>
              </a:rPr>
              <a:t>«…благородство чувств» </a:t>
            </a:r>
            <a:endParaRPr kumimoji="0" lang="ru-RU" altLang="ru-RU" sz="2646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158" y="-61901"/>
            <a:ext cx="5121084" cy="746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549" y="-20894"/>
            <a:ext cx="2895851" cy="664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684" y="4855312"/>
            <a:ext cx="5333682" cy="2093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876" y="6858371"/>
            <a:ext cx="3726816" cy="48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8188" y="1794679"/>
            <a:ext cx="936104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tx1">
                    <a:lumMod val="50000"/>
                  </a:schemeClr>
                </a:solidFill>
              </a:rPr>
              <a:t>Обучающийся -</a:t>
            </a:r>
            <a:endParaRPr lang="ru-RU" altLang="ru-RU" sz="36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altLang="ru-RU" sz="2800" b="1" dirty="0">
                <a:solidFill>
                  <a:schemeClr val="tx1">
                    <a:lumMod val="50000"/>
                  </a:schemeClr>
                </a:solidFill>
              </a:rPr>
              <a:t>не только носитель конечного результата образовательной деятельности школы, фиксированного в «портрете выпускника — гражданина России», </a:t>
            </a:r>
            <a:endParaRPr lang="ru-RU" alt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altLang="ru-RU" sz="28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altLang="ru-RU" sz="2800" b="1" dirty="0">
                <a:solidFill>
                  <a:schemeClr val="tx1">
                    <a:lumMod val="50000"/>
                  </a:schemeClr>
                </a:solidFill>
              </a:rPr>
              <a:t>но и носитель индивидуальности,  определяющей способы взаимодействия ученика с внешними ресурсами.</a:t>
            </a:r>
          </a:p>
          <a:p>
            <a:pPr algn="ctr"/>
            <a:endParaRPr lang="ru-RU" altLang="ru-RU" sz="28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</a:rPr>
              <a:t> Школе необходимо не только ориентироваться на госзаказ, но и учитывать состояние управляемой системы – процесса о</a:t>
            </a: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</a:rPr>
              <a:t>бучения </a:t>
            </a: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</a:rPr>
              <a:t>ребенка.</a:t>
            </a:r>
            <a:endParaRPr lang="ru-RU" alt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396" y="19015"/>
            <a:ext cx="5121084" cy="743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652" y="19015"/>
            <a:ext cx="2895851" cy="7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4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32" y="0"/>
            <a:ext cx="5121084" cy="846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516" y="-10794"/>
            <a:ext cx="2821884" cy="769602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06140" y="1332359"/>
            <a:ext cx="9937103" cy="625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3600" b="1" i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Система оценки </a:t>
            </a:r>
            <a:endParaRPr lang="ru-RU" altLang="ru-RU" sz="3600" b="1" i="1" dirty="0" smtClean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3600" b="1" i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достижения </a:t>
            </a:r>
            <a:r>
              <a:rPr lang="ru-RU" altLang="ru-RU" sz="3600" b="1" i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планируемых результатов освоения </a:t>
            </a:r>
            <a:endParaRPr lang="ru-RU" altLang="ru-RU" sz="3600" b="1" i="1" dirty="0" smtClean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3600" b="1" i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основной  </a:t>
            </a:r>
            <a:r>
              <a:rPr lang="ru-RU" altLang="ru-RU" sz="3600" b="1" i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образовательной программы </a:t>
            </a:r>
            <a:endParaRPr lang="ru-RU" altLang="ru-RU" sz="3600" b="1" i="1" dirty="0" smtClean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3600" b="1" i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основного </a:t>
            </a:r>
            <a:r>
              <a:rPr lang="ru-RU" altLang="ru-RU" sz="3600" b="1" i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общего образования </a:t>
            </a:r>
          </a:p>
          <a:p>
            <a:pPr algn="ctr">
              <a:lnSpc>
                <a:spcPct val="150000"/>
              </a:lnSpc>
            </a:pPr>
            <a:endParaRPr lang="ru-RU" altLang="ru-RU" sz="3600" b="1" i="1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5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79383327"/>
              </p:ext>
            </p:extLst>
          </p:nvPr>
        </p:nvGraphicFramePr>
        <p:xfrm>
          <a:off x="785812" y="1785938"/>
          <a:ext cx="9241408" cy="386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0396" y="0"/>
            <a:ext cx="5121084" cy="743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0956" y="39627"/>
            <a:ext cx="2895851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32" y="0"/>
            <a:ext cx="5121084" cy="846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516" y="-10794"/>
            <a:ext cx="2821884" cy="769602"/>
          </a:xfrm>
          <a:prstGeom prst="rect">
            <a:avLst/>
          </a:prstGeom>
        </p:spPr>
      </p:pic>
      <p:sp>
        <p:nvSpPr>
          <p:cNvPr id="6" name="Rectangle 3"/>
          <p:cNvSpPr>
            <a:spLocks noGrp="1"/>
          </p:cNvSpPr>
          <p:nvPr>
            <p:ph idx="1"/>
          </p:nvPr>
        </p:nvSpPr>
        <p:spPr>
          <a:xfrm>
            <a:off x="534988" y="1332359"/>
            <a:ext cx="9623425" cy="5616624"/>
          </a:xfrm>
        </p:spPr>
        <p:txBody>
          <a:bodyPr/>
          <a:lstStyle/>
          <a:p>
            <a:endParaRPr lang="ru-RU" alt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b="1" i="1" dirty="0" smtClean="0">
                <a:latin typeface="Georgia" panose="02040502050405020303" pitchFamily="18" charset="0"/>
              </a:rPr>
              <a:t>З А Д А Ч А</a:t>
            </a:r>
          </a:p>
          <a:p>
            <a:endParaRPr lang="ru-RU" altLang="ru-RU" sz="2800" b="1" i="1" dirty="0" smtClean="0">
              <a:latin typeface="Georgia" panose="02040502050405020303" pitchFamily="18" charset="0"/>
            </a:endParaRPr>
          </a:p>
          <a:p>
            <a:r>
              <a:rPr lang="ru-RU" altLang="ru-RU" sz="3200" b="1" i="1" dirty="0" smtClean="0">
                <a:latin typeface="Georgia" panose="02040502050405020303" pitchFamily="18" charset="0"/>
              </a:rPr>
              <a:t>Определить </a:t>
            </a:r>
            <a:endParaRPr lang="ru-RU" altLang="ru-RU" sz="3200" b="1" i="1" dirty="0">
              <a:latin typeface="Georgia" panose="02040502050405020303" pitchFamily="18" charset="0"/>
            </a:endParaRPr>
          </a:p>
          <a:p>
            <a:r>
              <a:rPr lang="ru-RU" altLang="ru-RU" sz="3200" b="1" i="1" dirty="0">
                <a:latin typeface="Georgia" panose="02040502050405020303" pitchFamily="18" charset="0"/>
              </a:rPr>
              <a:t>инновационные черты </a:t>
            </a:r>
          </a:p>
          <a:p>
            <a:r>
              <a:rPr lang="ru-RU" altLang="ru-RU" sz="3200" b="1" i="1" dirty="0">
                <a:latin typeface="Georgia" panose="02040502050405020303" pitchFamily="18" charset="0"/>
              </a:rPr>
              <a:t>системы оценки планируемых результатов освоения </a:t>
            </a:r>
          </a:p>
          <a:p>
            <a:r>
              <a:rPr lang="ru-RU" altLang="ru-RU" sz="3200" b="1" i="1" dirty="0">
                <a:latin typeface="Georgia" panose="02040502050405020303" pitchFamily="18" charset="0"/>
              </a:rPr>
              <a:t>ООП </a:t>
            </a:r>
            <a:r>
              <a:rPr lang="ru-RU" altLang="ru-RU" sz="3200" b="1" i="1" dirty="0" smtClean="0">
                <a:latin typeface="Georgia" panose="02040502050405020303" pitchFamily="18" charset="0"/>
              </a:rPr>
              <a:t>ООО </a:t>
            </a:r>
          </a:p>
          <a:p>
            <a:r>
              <a:rPr lang="ru-RU" altLang="ru-RU" sz="3200" b="1" i="1" dirty="0" smtClean="0">
                <a:latin typeface="Georgia" panose="02040502050405020303" pitchFamily="18" charset="0"/>
              </a:rPr>
              <a:t>на основе внедрения в учебную практику дистанционных игр</a:t>
            </a:r>
            <a:endParaRPr lang="ru-RU" altLang="ru-RU" sz="3200" b="1" i="1" dirty="0">
              <a:latin typeface="Georgia" panose="02040502050405020303" pitchFamily="18" charset="0"/>
            </a:endParaRPr>
          </a:p>
          <a:p>
            <a:endParaRPr lang="ru-RU" alt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alt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alt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alt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alt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482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3F3F3F"/>
      </a:dk1>
      <a:lt1>
        <a:sysClr val="window" lastClr="FFFFFF"/>
      </a:lt1>
      <a:dk2>
        <a:srgbClr val="44546A"/>
      </a:dk2>
      <a:lt2>
        <a:srgbClr val="3E72C2"/>
      </a:lt2>
      <a:accent1>
        <a:srgbClr val="20497F"/>
      </a:accent1>
      <a:accent2>
        <a:srgbClr val="FE2E3E"/>
      </a:accent2>
      <a:accent3>
        <a:srgbClr val="7FB2F0"/>
      </a:accent3>
      <a:accent4>
        <a:srgbClr val="ADD5F7"/>
      </a:accent4>
      <a:accent5>
        <a:srgbClr val="B6B9BC"/>
      </a:accent5>
      <a:accent6>
        <a:srgbClr val="3E72C2"/>
      </a:accent6>
      <a:hlink>
        <a:srgbClr val="20497F"/>
      </a:hlink>
      <a:folHlink>
        <a:srgbClr val="ADD5F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5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1022</Words>
  <Application>Microsoft Office PowerPoint</Application>
  <PresentationFormat>Произвольный</PresentationFormat>
  <Paragraphs>245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40" baseType="lpstr">
      <vt:lpstr>Arial</vt:lpstr>
      <vt:lpstr>BlackGroteskC</vt:lpstr>
      <vt:lpstr>Calibri</vt:lpstr>
      <vt:lpstr>Century Gothic</vt:lpstr>
      <vt:lpstr>Georgia</vt:lpstr>
      <vt:lpstr>Lucida Sans Unicode</vt:lpstr>
      <vt:lpstr>Myriad Pro</vt:lpstr>
      <vt:lpstr>NewtonC</vt:lpstr>
      <vt:lpstr>Tahoma</vt:lpstr>
      <vt:lpstr>Times New Roman</vt:lpstr>
      <vt:lpstr>Wingdings</vt:lpstr>
      <vt:lpstr>Wingdings 2</vt:lpstr>
      <vt:lpstr>Wingdings 3</vt:lpstr>
      <vt:lpstr>Тема Office</vt:lpstr>
      <vt:lpstr>1_Легкий дым</vt:lpstr>
      <vt:lpstr>2_Легкий дым</vt:lpstr>
      <vt:lpstr>3_Легкий дым</vt:lpstr>
      <vt:lpstr>5_Легкий дым</vt:lpstr>
      <vt:lpstr>Презентация PowerPoint</vt:lpstr>
      <vt:lpstr>Применение электронных средств мониторинга результатов учебной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Основной объект системы оценки результатов образования, её содержательная и критериальная база  (в соответствии с ФГОС ООО) –  требования Стандарта, которые конкретизируются в  планируемых результатах  освоения обучающимися основной образовательной программы основного общего образования.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электронных средств мониторинга результатов учебной деятельности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zavuch</cp:lastModifiedBy>
  <cp:revision>130</cp:revision>
  <cp:lastPrinted>2018-09-21T11:02:03Z</cp:lastPrinted>
  <dcterms:created xsi:type="dcterms:W3CDTF">2015-12-13T19:38:35Z</dcterms:created>
  <dcterms:modified xsi:type="dcterms:W3CDTF">2018-09-27T09:10:51Z</dcterms:modified>
</cp:coreProperties>
</file>