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88" r:id="rId5"/>
    <p:sldId id="260" r:id="rId6"/>
    <p:sldId id="261" r:id="rId7"/>
    <p:sldId id="287" r:id="rId8"/>
    <p:sldId id="280" r:id="rId9"/>
    <p:sldId id="281" r:id="rId10"/>
    <p:sldId id="282" r:id="rId11"/>
    <p:sldId id="283" r:id="rId12"/>
    <p:sldId id="271" r:id="rId13"/>
    <p:sldId id="272" r:id="rId14"/>
    <p:sldId id="273" r:id="rId15"/>
    <p:sldId id="285" r:id="rId16"/>
    <p:sldId id="274" r:id="rId17"/>
    <p:sldId id="279" r:id="rId18"/>
    <p:sldId id="286" r:id="rId19"/>
    <p:sldId id="269" r:id="rId20"/>
    <p:sldId id="28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381642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среда.</a:t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Коммуникации, обучение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возможности,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риски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вебинара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реализации проекта «Школа цифровой реальности»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24136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Социолог гимназии: Гаврилин А.В.</a:t>
            </a: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многопрофильная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№13 г. Пензы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41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276872"/>
            <a:ext cx="8496943" cy="3849291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знаний к формированию непрерывного обновления компетенций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образования для всех к образованию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непрерывного образования к непрерывному развитию личности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восприятия к поиску информации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пассивности к активному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лидерству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мозаичности к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системности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процессуальности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Новая модель образования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6804248" y="5661248"/>
            <a:ext cx="720080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нашего ОУ формирование нового ученика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80928"/>
            <a:ext cx="2208615" cy="2719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92080" y="2204864"/>
            <a:ext cx="216024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Прагматик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2132856"/>
            <a:ext cx="201622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Многозадачность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24128" y="3501008"/>
            <a:ext cx="216024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3645024"/>
            <a:ext cx="201622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открытость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04466" y="5373216"/>
            <a:ext cx="249167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Предприимчивость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304466" y="3789040"/>
            <a:ext cx="33143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69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Коммуникация в новой реальности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ÐÑÐ´Ð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8"/>
          <a:stretch/>
        </p:blipFill>
        <p:spPr bwMode="auto">
          <a:xfrm>
            <a:off x="755576" y="2118732"/>
            <a:ext cx="7704856" cy="411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50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9614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коммуникации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и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пользователь постоянно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процессе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коммуникации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                          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Digital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Native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«Цифровой абориген»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48999"/>
            <a:ext cx="2418161" cy="295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402" y="4293096"/>
            <a:ext cx="2728031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673" y="3399947"/>
            <a:ext cx="40386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57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коммуникации в Интернете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Анонимность </a:t>
            </a:r>
            <a:r>
              <a:rPr lang="ru-RU" b="1" dirty="0" smtClean="0"/>
              <a:t> </a:t>
            </a:r>
            <a:r>
              <a:rPr lang="ru-RU" dirty="0" smtClean="0"/>
              <a:t>          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Персонализация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                                     </a:t>
            </a:r>
            <a:endParaRPr lang="ru-RU" dirty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3789040"/>
            <a:ext cx="2952328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Ощущение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Вседозволенности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3789040"/>
            <a:ext cx="3024336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подлинного «Я»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3316785" y="2636912"/>
            <a:ext cx="504056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7524328" y="2492896"/>
            <a:ext cx="43204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Картинки по запросу картинка цифровой профиль гражданин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013176"/>
            <a:ext cx="2592288" cy="1512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280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2985781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                       </a:t>
            </a:r>
            <a:r>
              <a:rPr lang="ru-RU" sz="2000" dirty="0" smtClean="0"/>
              <a:t>Ф   новое «Я» (цифровое)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онлайн пространства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560" y="1196753"/>
            <a:ext cx="594836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4047229" y="4113077"/>
            <a:ext cx="79208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Картинки по запросу картинка цифровой профиль гражданина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00" y="4365104"/>
            <a:ext cx="2869432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Картинки по запросу картинка цифровой профиль гражданина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09121"/>
            <a:ext cx="2664295" cy="1685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638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идентичность и цифровой след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Картинки по запросу картинка цифровой профиль гражданин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12776"/>
            <a:ext cx="3968824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2708920"/>
            <a:ext cx="244827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Контент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№1.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мы делимся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3645024"/>
            <a:ext cx="259228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№2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о, чем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не хотим делиться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4625767"/>
            <a:ext cx="252028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3.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Мы?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 descr="Картинки по запросу картинка чем мы делимся в сети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4667197"/>
            <a:ext cx="3888431" cy="1288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56992"/>
            <a:ext cx="119505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39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команде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60848"/>
            <a:ext cx="4130466" cy="405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96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реативность,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ритичность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омандность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оммуникабельность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навыков мыслителя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Картинки по запросу цифровой мыслите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949" y="2805950"/>
            <a:ext cx="3769499" cy="294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5" r="13068"/>
          <a:stretch/>
        </p:blipFill>
        <p:spPr bwMode="auto">
          <a:xfrm>
            <a:off x="2555775" y="4490727"/>
            <a:ext cx="2263389" cy="18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18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Риски цифровых коммуникаций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Картинки по запросу картинка контроль со стороны родителей в сети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973" y="2674938"/>
            <a:ext cx="5613992" cy="34512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трелка вниз 4"/>
          <p:cNvSpPr/>
          <p:nvPr/>
        </p:nvSpPr>
        <p:spPr>
          <a:xfrm>
            <a:off x="4932040" y="1412776"/>
            <a:ext cx="648072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Картинки по запросу человечек для презентации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81128"/>
            <a:ext cx="1297226" cy="162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89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как реалия среды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Картинки по запросу картинки от советского образования к новой цифровой среде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408711" cy="42813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91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Знания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передаются от личности к личности!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Новая система ценностей – особое значение гуманитарных наук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Картинки по запросу картинки цифровое образование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17032"/>
            <a:ext cx="6480720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698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Образовательные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технологии в цифровой школе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2564904"/>
            <a:ext cx="66247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МЭО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Смешанное обучение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ТРИЗ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 бой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сети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деятельность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80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Новая этика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s://ds02.infourok.ru/uploads/ex/1243/0008150a-ca5a6e2a/2/img2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280920" cy="5517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905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Картинки по запросу картинка цифровой профиль гражданин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7992888" cy="4536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и по запросу картинки Дети в цифровой сред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1512168" cy="1296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410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Цифровая образовательная среда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Картинки по запросу картинки Дети в цифровой среде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488832" cy="4281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и по запросу картинки Дети в цифровой сред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1584176" cy="1368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735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Картинки по запросу картинки Дети в цифровой среде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436" y="3140968"/>
            <a:ext cx="2304256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259632" y="2852936"/>
            <a:ext cx="223224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когнитивные </a:t>
            </a:r>
            <a:r>
              <a:rPr lang="ru-RU" dirty="0"/>
              <a:t>технологии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24128" y="2852936"/>
            <a:ext cx="201622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новые модели контроля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24128" y="4077072"/>
            <a:ext cx="201622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новая корпоративная культура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4005064"/>
            <a:ext cx="223224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виртуализация пространства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19464" y="1412776"/>
            <a:ext cx="216024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искусственный интеллект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51436" y="5301208"/>
            <a:ext cx="220068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blockchain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4191738" y="2528900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 </a:t>
            </a:r>
            <a:r>
              <a:rPr lang="en-US" dirty="0"/>
              <a:t>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665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s11.stc.all.kpcdn.net/share/i/12/10685104/inx960x64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784976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611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755576" y="1268760"/>
            <a:ext cx="7848872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горизонте новые профессии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https://www.it4youth.ru/shared/thumb/prj_text_block/prj_text_block_2014_02_18-16_29_18_1_600h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39517"/>
            <a:ext cx="2664296" cy="118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it4youth.ru/shared/thumb/prj_text_block/prj_text_block_2014_02_18-16_14_56_1_600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950" y="1556792"/>
            <a:ext cx="2605211" cy="132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it4youth.ru/shared/thumb/prj_text_block/prj_text_block_2014_02_18-16_30_04_1_600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2021770"/>
            <a:ext cx="3024336" cy="134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it4youth.ru/shared/thumb/prj_text_block/prj_text_block_2014_02_18-15_56_26_1_600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3384376" cy="150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.newslab.ru/photoalbum/12677/m/1209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56992"/>
            <a:ext cx="2880320" cy="145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www.it4youth.ru/shared/thumb/prj_text_block/prj_text_block_2014_02_18-16_17_18_1_600h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749" y="3573016"/>
            <a:ext cx="2872438" cy="139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2biz.org/wp-content/uploads/2017/11/avi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08299"/>
            <a:ext cx="2952328" cy="15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s.newslab.ru/photoalbum/12419/m/11921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026832"/>
            <a:ext cx="2964518" cy="137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s.newslab.ru/photoalbum/12419/m/11922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018" y="5073020"/>
            <a:ext cx="2941470" cy="141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30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2675467"/>
            <a:ext cx="8496944" cy="3450696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Изменяются возможности для собственной реализации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Появляются новые виды деятельности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Меняется инструментарий деятельности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Растет значение морально-этических и нравственных компонентов деятельности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Изменяется общая картина мира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ифровая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 меняет сам характер деятельности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067944" y="5445224"/>
            <a:ext cx="72008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69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</TotalTime>
  <Words>234</Words>
  <Application>Microsoft Office PowerPoint</Application>
  <PresentationFormat>Экран (4:3)</PresentationFormat>
  <Paragraphs>82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Волна</vt:lpstr>
      <vt:lpstr>           «Цифровая среда. Коммуникации, обучение, возможности, риски» Материалы вебинара в рамках реализации проекта «Школа цифровой реальности» </vt:lpstr>
      <vt:lpstr>Образование как реалия среды</vt:lpstr>
      <vt:lpstr>Презентация PowerPoint</vt:lpstr>
      <vt:lpstr>             Цифровая образовательная среда</vt:lpstr>
      <vt:lpstr>Презентация PowerPoint</vt:lpstr>
      <vt:lpstr>Презентация PowerPoint</vt:lpstr>
      <vt:lpstr>Презентация PowerPoint</vt:lpstr>
      <vt:lpstr>На горизонте новые профессии </vt:lpstr>
      <vt:lpstr>Цифровая среда меняет сам характер деятельности </vt:lpstr>
      <vt:lpstr>Новая модель образования </vt:lpstr>
      <vt:lpstr>Задача нашего ОУ формирование нового ученика </vt:lpstr>
      <vt:lpstr>Коммуникация в новой реальности</vt:lpstr>
      <vt:lpstr>Особенности коммуникации  </vt:lpstr>
      <vt:lpstr>Особенности коммуникации в Интернете</vt:lpstr>
      <vt:lpstr>Изменение онлайн пространства</vt:lpstr>
      <vt:lpstr>Цифровая идентичность и цифровой след</vt:lpstr>
      <vt:lpstr>Работа в команде</vt:lpstr>
      <vt:lpstr>Формирование навыков мыслителя </vt:lpstr>
      <vt:lpstr>Риски цифровых коммуникаций</vt:lpstr>
      <vt:lpstr>Новая система ценностей – особое значение гуманитарных наук</vt:lpstr>
      <vt:lpstr>Образовательные Коммуникативные технологии в цифровой школе </vt:lpstr>
      <vt:lpstr>Новая этика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в цифровой среде. Обучение, возможности, риски.</dc:title>
  <dc:creator>UserSYs</dc:creator>
  <cp:lastModifiedBy>Metod1</cp:lastModifiedBy>
  <cp:revision>31</cp:revision>
  <dcterms:created xsi:type="dcterms:W3CDTF">2019-10-07T08:15:43Z</dcterms:created>
  <dcterms:modified xsi:type="dcterms:W3CDTF">2020-09-03T14:01:52Z</dcterms:modified>
</cp:coreProperties>
</file>