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8" r:id="rId2"/>
    <p:sldId id="256" r:id="rId3"/>
    <p:sldId id="264" r:id="rId4"/>
    <p:sldId id="261" r:id="rId5"/>
    <p:sldId id="281" r:id="rId6"/>
    <p:sldId id="282" r:id="rId7"/>
    <p:sldId id="283" r:id="rId8"/>
    <p:sldId id="284" r:id="rId9"/>
    <p:sldId id="285" r:id="rId10"/>
    <p:sldId id="266" r:id="rId11"/>
    <p:sldId id="267" r:id="rId12"/>
    <p:sldId id="271" r:id="rId13"/>
    <p:sldId id="286" r:id="rId14"/>
    <p:sldId id="290" r:id="rId15"/>
    <p:sldId id="287" r:id="rId16"/>
    <p:sldId id="288" r:id="rId17"/>
    <p:sldId id="269" r:id="rId18"/>
    <p:sldId id="272" r:id="rId19"/>
    <p:sldId id="28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6416" autoAdjust="0"/>
  </p:normalViewPr>
  <p:slideViewPr>
    <p:cSldViewPr snapToGrid="0">
      <p:cViewPr varScale="1">
        <p:scale>
          <a:sx n="66" d="100"/>
          <a:sy n="66" d="100"/>
        </p:scale>
        <p:origin x="118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00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3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44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5854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169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03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28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89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24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57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1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6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46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3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96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5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037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kamitnet.ru/wp-content/uploads/2020/05/q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" y="1"/>
            <a:ext cx="92023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3984" y="518472"/>
            <a:ext cx="40971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Как декодировать ?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Прочесть код возможно при 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помощи камеры  обычного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мобильного  телефона. 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Достаточно навести её на код 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и на экране появится его 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содержимое .</a:t>
            </a:r>
            <a:endParaRPr lang="ru-RU" sz="2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364" y="341193"/>
            <a:ext cx="4006780" cy="606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436" y="0"/>
            <a:ext cx="411084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Программное обеспечение 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Нужно лишь установить на 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мобильный телефон 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небольшую свободно- 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распространяемую 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программу для чтения 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QR-кодов. Для работы она 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не требует доступа в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Интернет.</a:t>
            </a:r>
            <a:endParaRPr lang="ru-RU" sz="2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283" y="491318"/>
            <a:ext cx="4394579" cy="588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697" y="251932"/>
            <a:ext cx="76554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QR-кодирование </a:t>
            </a:r>
            <a:r>
              <a:rPr lang="ru-RU" sz="3200" b="1" dirty="0">
                <a:solidFill>
                  <a:srgbClr val="FF0000"/>
                </a:solidFill>
              </a:rPr>
              <a:t>в процессе </a:t>
            </a:r>
            <a:r>
              <a:rPr lang="ru-RU" sz="3200" b="1" dirty="0" smtClean="0">
                <a:solidFill>
                  <a:srgbClr val="FF0000"/>
                </a:solidFill>
              </a:rPr>
              <a:t>обучения</a:t>
            </a:r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Можно закодировать:</a:t>
            </a:r>
            <a:endParaRPr lang="ru-RU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0418" y="1786359"/>
            <a:ext cx="881852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• вопросы, загадки, анаграммы;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• интересные факты;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• номера задания, страниц и т.д.;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• координаты какого-либо места;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• числовые выражения;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• задания или, напротив, ответы.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• кодировать то и другое (совмещать вопрос с ответом);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• даты с событиями;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• выражения с их  значениями и т.д.</a:t>
            </a:r>
          </a:p>
          <a:p>
            <a:r>
              <a:rPr lang="ru-RU" sz="2400" dirty="0">
                <a:solidFill>
                  <a:srgbClr val="FFFF00"/>
                </a:solidFill>
              </a:rPr>
              <a:t>• </a:t>
            </a:r>
            <a:r>
              <a:rPr lang="ru-RU" sz="2400" dirty="0" smtClean="0">
                <a:solidFill>
                  <a:srgbClr val="FFFF00"/>
                </a:solidFill>
              </a:rPr>
              <a:t>задания для групповой или индивидуальной работы</a:t>
            </a:r>
          </a:p>
          <a:p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05" y="999461"/>
            <a:ext cx="4465225" cy="332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01923" y="267592"/>
            <a:ext cx="3089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Математика </a:t>
            </a:r>
            <a:endParaRPr lang="ru-RU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https://ds05.infourok.ru/uploads/ex/0cf6/000613ed-86b95605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70" y="2766529"/>
            <a:ext cx="4150611" cy="311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2.bp.blogspot.com/-vSkt7uUrSsM/W2GI5OqUIDI/AAAAAAAAXZg/5bFsVCX8n40T7sBez3638_6vOJNi1FDIwCLcBGAs/s1600/%25D0%2597%25D0%25B0%25D1%2587%25D0%25B5%25D1%2582%25D0%25BD%25D0%25B0%25D1%258F%2B%25D1%2580%25D0%25B0%25D0%25B1%25D0%25BE%25D1%2582%25D0%25B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1"/>
          <a:stretch/>
        </p:blipFill>
        <p:spPr bwMode="auto">
          <a:xfrm>
            <a:off x="336329" y="2174358"/>
            <a:ext cx="7496175" cy="387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7495" y="512141"/>
            <a:ext cx="2741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Литература</a:t>
            </a:r>
            <a:endParaRPr lang="ru-RU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16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1584" y="248906"/>
            <a:ext cx="7638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Русский язык, 5 класс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«Собственные имена существительные»</a:t>
            </a:r>
            <a:endParaRPr lang="ru-RU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979" y="1078174"/>
            <a:ext cx="7328848" cy="535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ello_html_m5953ac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261" y="1003904"/>
            <a:ext cx="3827658" cy="2456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03114" y="322183"/>
            <a:ext cx="27446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(домашнее задание):</a:t>
            </a:r>
            <a:endParaRPr lang="ru-RU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4904" y="1374043"/>
            <a:ext cx="3521019" cy="2565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380138" y="628526"/>
            <a:ext cx="3472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(определение темы урока):</a:t>
            </a:r>
            <a:endParaRPr lang="ru-RU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0138" y="4249819"/>
            <a:ext cx="3534768" cy="2405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490" y="4238625"/>
            <a:ext cx="35052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655092" y="3561469"/>
            <a:ext cx="3153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Интеллектуальное казино</a:t>
            </a:r>
            <a:endParaRPr lang="ru-RU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366" y="614006"/>
            <a:ext cx="5096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в парах. </a:t>
            </a:r>
          </a:p>
          <a:p>
            <a:pPr marL="457200" indent="-457200" algn="ctr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«Вопрос-ответ»</a:t>
            </a:r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366" y="2986299"/>
            <a:ext cx="5096278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3002" y="2388357"/>
            <a:ext cx="3016155" cy="405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337" y="655093"/>
            <a:ext cx="80959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Ожидаемые результаты: 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• значительное повышение мотивации к обучению;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• углубление и повышение качества знаний обучающихся;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• личная заинтересованность в добывании знаний;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• отличное настроение и позитивный настрой;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• ситуация успеха для каждого обучающегося.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180" y="2334681"/>
            <a:ext cx="7055380" cy="140053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27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044" y="552893"/>
            <a:ext cx="76341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Использование QR-кодов </a:t>
            </a:r>
            <a:r>
              <a:rPr lang="ru-RU" sz="4000" b="1" dirty="0" smtClean="0">
                <a:solidFill>
                  <a:srgbClr val="FFFF00"/>
                </a:solidFill>
              </a:rPr>
              <a:t>в образовательном процессе</a:t>
            </a:r>
            <a:endParaRPr lang="ru-RU" sz="40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2" descr="http://qrcoder.ru/code/?%D1%EF%E0%F1%E8%E1%EE+%C2%E0%EC%2C+%F7%F2%EE+%C2%FB+%F0%FF%E4%EE%EC+%E8+%F7%E8%F2%E0%E5%F2%E5+%FD%F2%E8+%F1%F2%F0%EE%EA%E8%21+%D0%E0%F1%F1%F7%E8%F2%FB%E2%E0%FE%2C+%F7%F2%EE+%EF%EE%F1%EB%E5+%F1%E5%E3%EE%E4%ED%FF%F8%ED%E5%E3%EE+%EC%E5%F0%EE%EF%F0%E8%FF%F2%E8%FF+%EC%FB+%E2%F1%E5+%E2%EC%E5%F1%F2%E5+%F1%EC%EE%E6%E5%EC+%EF%F0%E8%E4%F3%EC%E0%F2%FC+%EC%ED%EE%E3%EE+%ED%EE%E2%EE%E3%EE%21&amp;4&amp;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5060">
            <a:off x="406736" y="3719492"/>
            <a:ext cx="2866030" cy="247024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582653" y="4437246"/>
            <a:ext cx="3378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математики </a:t>
            </a:r>
            <a:r>
              <a:rPr lang="ru-RU" dirty="0" err="1" smtClean="0"/>
              <a:t>Туртаева</a:t>
            </a:r>
            <a:r>
              <a:rPr lang="ru-RU" dirty="0" smtClean="0"/>
              <a:t> Сауле Юрьевна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66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5342" y="1392072"/>
            <a:ext cx="6905767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3533" y="891071"/>
            <a:ext cx="7792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Что такое QR-код?</a:t>
            </a:r>
          </a:p>
          <a:p>
            <a:pPr marL="457200" indent="-457200" algn="just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      </a:t>
            </a:r>
            <a:r>
              <a:rPr lang="ru-RU" sz="2800" dirty="0">
                <a:solidFill>
                  <a:srgbClr val="404040"/>
                </a:solidFill>
                <a:latin typeface="Roboto"/>
              </a:rPr>
              <a:t>Аббревиатура </a:t>
            </a:r>
            <a:r>
              <a:rPr lang="ru-RU" sz="2800" b="1" dirty="0">
                <a:solidFill>
                  <a:srgbClr val="404040"/>
                </a:solidFill>
                <a:latin typeface="Roboto"/>
              </a:rPr>
              <a:t>QR</a:t>
            </a:r>
            <a:r>
              <a:rPr lang="ru-RU" sz="2800" dirty="0">
                <a:solidFill>
                  <a:srgbClr val="404040"/>
                </a:solidFill>
                <a:latin typeface="Roboto"/>
              </a:rPr>
              <a:t> (</a:t>
            </a:r>
            <a:r>
              <a:rPr lang="ru-RU" sz="2800" dirty="0" err="1">
                <a:solidFill>
                  <a:srgbClr val="404040"/>
                </a:solidFill>
                <a:latin typeface="Roboto"/>
              </a:rPr>
              <a:t>quick</a:t>
            </a:r>
            <a:r>
              <a:rPr lang="ru-RU" sz="2800" dirty="0">
                <a:solidFill>
                  <a:srgbClr val="404040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404040"/>
                </a:solidFill>
                <a:latin typeface="Roboto"/>
              </a:rPr>
              <a:t>response</a:t>
            </a:r>
            <a:r>
              <a:rPr lang="ru-RU" sz="2800" dirty="0">
                <a:solidFill>
                  <a:srgbClr val="404040"/>
                </a:solidFill>
                <a:latin typeface="Roboto"/>
              </a:rPr>
              <a:t>) в переводе с английского означает “быстрый отклик”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8" name="Picture 6" descr="https://www.metering.com/wp-content/uploads/2014/11/Baltimore-city-QR-Code-water-bill-pay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936" y="3402419"/>
            <a:ext cx="3451538" cy="24524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2380" y="1009562"/>
            <a:ext cx="77830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 </a:t>
            </a:r>
            <a:r>
              <a:rPr lang="ru-RU" sz="36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 </a:t>
            </a:r>
            <a:r>
              <a:rPr lang="ru-RU" sz="3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кодируется информация намного большего объёма, чем у привычного штрих-кода, а для декодирования могут быть использованы личные девайсы учащихся с установленной программой считывания кодов, что значительно облегчает работу в классе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mfcsk.ru/main/images/kv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482" y="1749340"/>
            <a:ext cx="3066388" cy="2119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6" name="Picture 6" descr="https://www.featurepics.com/StockImage/20120206/plane-ticket-stock-illustration-21297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92" y="3785164"/>
            <a:ext cx="3565197" cy="2786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8" name="Picture 8" descr="https://2d-code.co.uk/images/mcdonalds-qr-co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4322" y="4356078"/>
            <a:ext cx="2692068" cy="2249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30" name="Picture 10" descr="https://dreamkas.ru/images/blog/kak-prodavat-alkogol-v-egais/vydacha-chekov-s-QR-kod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1939" y="4022123"/>
            <a:ext cx="2987903" cy="2265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32" name="Picture 12" descr="https://im0-tub-ru.yandex.net/i?id=f1b1442bb960db188e3e928989c0de3b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46" y="1399745"/>
            <a:ext cx="5194470" cy="2098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-404527" y="160338"/>
            <a:ext cx="8041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Применение </a:t>
            </a:r>
            <a:r>
              <a:rPr lang="en-US" sz="2400" b="1" dirty="0" smtClean="0">
                <a:solidFill>
                  <a:srgbClr val="C00000"/>
                </a:solidFill>
              </a:rPr>
              <a:t>QR</a:t>
            </a:r>
            <a:r>
              <a:rPr lang="ru-RU" sz="2400" b="1" dirty="0" smtClean="0">
                <a:solidFill>
                  <a:srgbClr val="C00000"/>
                </a:solidFill>
              </a:rPr>
              <a:t>-кодов в повседневной жизни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04527" y="160338"/>
            <a:ext cx="8041401" cy="58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Применение </a:t>
            </a:r>
            <a:r>
              <a:rPr lang="en-US" sz="2400" b="1" dirty="0" smtClean="0">
                <a:solidFill>
                  <a:srgbClr val="C00000"/>
                </a:solidFill>
              </a:rPr>
              <a:t>QR</a:t>
            </a:r>
            <a:r>
              <a:rPr lang="ru-RU" sz="2400" b="1" dirty="0" smtClean="0">
                <a:solidFill>
                  <a:srgbClr val="C00000"/>
                </a:solidFill>
              </a:rPr>
              <a:t>-кодов в образовательном процессе.</a:t>
            </a:r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770" name="Picture 2" descr="https://novved.ru/images/NEWS/7.09.16/47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783" y="1491291"/>
            <a:ext cx="4003214" cy="2470244"/>
          </a:xfrm>
          <a:prstGeom prst="rect">
            <a:avLst/>
          </a:prstGeom>
          <a:noFill/>
        </p:spPr>
      </p:pic>
      <p:pic>
        <p:nvPicPr>
          <p:cNvPr id="32774" name="Picture 6" descr="http://2.bp.blogspot.com/-LErfw2y0LqU/VmMiBAnet2I/AAAAAAAALwY/Tp8931Cun_E/s1600/thumb-0058bb3646c723529504c72b1a225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1063" y="3860709"/>
            <a:ext cx="3953678" cy="2920621"/>
          </a:xfrm>
          <a:prstGeom prst="rect">
            <a:avLst/>
          </a:prstGeom>
          <a:noFill/>
        </p:spPr>
      </p:pic>
      <p:sp>
        <p:nvSpPr>
          <p:cNvPr id="32776" name="AutoShape 8" descr="Картинки по запросу qr коды в шко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Картинки по запросу qr коды в шко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sun9-22.userapi.com/impf/c850232/v850232822/7c6ec/qTjuG6DGP2I.jpg?size=957x1280&amp;quality=96&amp;proxy=1&amp;sign=27040e8c4059bd9fc192a8f9ad609ea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597" y="1143239"/>
            <a:ext cx="1975271" cy="26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18.userapi.com/impf/c847123/v847123822/13cec1/k63NTNr1RBA.jpg?size=957x1280&amp;quality=96&amp;proxy=1&amp;sign=03d7107676a6ba8b41fe8a0c3b7745d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15" y="3961535"/>
            <a:ext cx="2013466" cy="269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30.userapi.com/impf/c847217/v847217822/134ad1/fGj5RwdXadM.jpg?size=957x1280&amp;quality=96&amp;proxy=1&amp;sign=cdff41165b65d0b843c711871eb5906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203" y="3860709"/>
            <a:ext cx="2164234" cy="289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0210" y="313756"/>
            <a:ext cx="8164231" cy="58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      Как создать </a:t>
            </a:r>
            <a:r>
              <a:rPr lang="en-US" sz="2400" b="1" dirty="0" smtClean="0">
                <a:solidFill>
                  <a:srgbClr val="C00000"/>
                </a:solidFill>
              </a:rPr>
              <a:t>QR-</a:t>
            </a:r>
            <a:r>
              <a:rPr lang="ru-RU" sz="2400" b="1" dirty="0" smtClean="0">
                <a:solidFill>
                  <a:srgbClr val="C00000"/>
                </a:solidFill>
              </a:rPr>
              <a:t> код?</a:t>
            </a:r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740" y="914400"/>
            <a:ext cx="7710985" cy="28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331" y="3985145"/>
            <a:ext cx="7670042" cy="232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640" y="518615"/>
            <a:ext cx="7110482" cy="271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8299" y="3725839"/>
            <a:ext cx="6919414" cy="248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93" y="477671"/>
            <a:ext cx="7438030" cy="24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093" y="3234519"/>
            <a:ext cx="7410734" cy="311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3344</TotalTime>
  <Words>237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Century Gothic</vt:lpstr>
      <vt:lpstr>Roboto</vt:lpstr>
      <vt:lpstr>Tahoma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salima-turtaeva@gmail.com</cp:lastModifiedBy>
  <cp:revision>273</cp:revision>
  <dcterms:created xsi:type="dcterms:W3CDTF">2013-11-19T05:52:05Z</dcterms:created>
  <dcterms:modified xsi:type="dcterms:W3CDTF">2020-11-21T12:21:44Z</dcterms:modified>
</cp:coreProperties>
</file>