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58" r:id="rId3"/>
    <p:sldId id="269" r:id="rId4"/>
    <p:sldId id="270" r:id="rId5"/>
    <p:sldId id="272" r:id="rId6"/>
    <p:sldId id="273" r:id="rId7"/>
    <p:sldId id="279" r:id="rId8"/>
    <p:sldId id="280" r:id="rId9"/>
    <p:sldId id="274" r:id="rId10"/>
    <p:sldId id="262" r:id="rId11"/>
    <p:sldId id="27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87" d="100"/>
          <a:sy n="87" d="100"/>
        </p:scale>
        <p:origin x="14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45C44-E007-40B4-9E50-35C3A3973AA5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1A0A5-FD67-4BA4-B0AC-122A4B9F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437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1A0A5-FD67-4BA4-B0AC-122A4B9F08C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147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Саргазинская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СОШ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Использование потенциала предметных лабораторий при организации исследовательской деятельности учащихся в период работы летней школы</a:t>
            </a:r>
          </a:p>
        </p:txBody>
      </p:sp>
      <p:pic>
        <p:nvPicPr>
          <p:cNvPr id="1028" name="Picture 4" descr="https://go2.imgsmail.ru/imgpreview?key=559cb7253e83c470&amp;mb=imgdb_preview_5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33056"/>
            <a:ext cx="237626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28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Прогнозирование организации летней площадки  2017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Мастер-класс по робототехники для учащихся МОУ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Полетаевская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Выставка робототехники в МОУ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Саргазинская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модели автоматизированного устройства на пришкольном участке </a:t>
            </a:r>
          </a:p>
        </p:txBody>
      </p:sp>
      <p:pic>
        <p:nvPicPr>
          <p:cNvPr id="4" name="Picture 2" descr="C:\Users\Андрей\Desktop\фото 2\IMG_20170407_1122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8" y="4797152"/>
            <a:ext cx="2463418" cy="168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ндрей\Desktop\фото 2\IMG_20170327_1401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01953"/>
            <a:ext cx="1944216" cy="168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ндрей\Desktop\фото 2\IMG_20170221_1537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97152"/>
            <a:ext cx="2089889" cy="168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94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Результативность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предметной лаборатории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Роботоатом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Апробация элективных курсов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кружка робототехники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Инженерно-технические соревнования</a:t>
            </a:r>
          </a:p>
        </p:txBody>
      </p:sp>
      <p:pic>
        <p:nvPicPr>
          <p:cNvPr id="4" name="Picture 2" descr="G:\Дипломы Фадеева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266429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Дипломы Фадеева\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30505"/>
            <a:ext cx="288032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:\Дипломы Фадеева\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64" y="4005064"/>
            <a:ext cx="26391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G:\Дипломы Фадеева\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30505"/>
            <a:ext cx="1977239" cy="293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s://go2.imgsmail.ru/imgpreview?key=559cb7253e83c470&amp;mb=imgdb_preview_5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33056"/>
            <a:ext cx="237626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51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 предметной лаборатории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Создать единую образовательную среду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Повысить эффективность использования ресурсного потенциала образовательных учреждений.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Создать условия для социальной успешности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выпускников.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97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Методические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условия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СПЭЛ"-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санитарно-пищевая лаборатория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"НКВ-Р"-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ранцевая  полевая лаборатория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исследования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воды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Профессиональная метеостанция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т.д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              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4" name="Рисунок 3" descr="http://u-center.info/images/stories/Fotoarchiv/foto-oborudov/foto-spel-u/spel-u-49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2641476" cy="2342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u-center.info/images/stories/Fotoarchiv/foto-oborudov/foto-nkv-r/nkv-r-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77072"/>
            <a:ext cx="2664296" cy="2342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u-center.info/images/stories/Fotoarchiv/foto-all/poletayevskaya-gidrobiol-2013/0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77072"/>
            <a:ext cx="2605472" cy="2327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961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Принципы работы предметной лаборатории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природосообразности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 гуманизма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творческого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личности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u24.ru/img/news/article_big_544513981635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558" y="4149080"/>
            <a:ext cx="2886642" cy="24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u-center.info/images/stories/Fotoarchiv/foto-all/poletayevskaya-bze-2013/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217540" cy="24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Андрей\Desktop\фото 2\IMG001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49080"/>
            <a:ext cx="2286000" cy="253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084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Цель работы  предметной лаборатории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Повышение качества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образования учащихся 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путём создания условий для экспериментальной и научно-исследовательской деятельности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учащихся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59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359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Направления деятельности предметной лаборатории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достижений практических  результатов обучающихся по итогам   деятельности предметных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лабораторий.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 автоматизированного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устройство для работы на пришкольном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 критериев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эффективности предлагаемых исследовательских проектов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обучающихся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7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Предметные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лаборатории на основе сетевого взаимодействия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2780928"/>
            <a:ext cx="2880320" cy="22322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Саргазинская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Полетаевская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628800"/>
            <a:ext cx="2952328" cy="15121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«Фитоценоз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биоиндикация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581128"/>
            <a:ext cx="2952328" cy="15121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«Безопасность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жизнедеятельности 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экология»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1601788"/>
            <a:ext cx="2880320" cy="15121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Роботоатом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4581128"/>
            <a:ext cx="2880320" cy="15121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«Гидрохимическая лаборатория»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4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Предметная лаборатория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Роботоатом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 в МОУ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Саргазинская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СОШ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403244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системы обеспечения качества дополнительных образовательных услуг в сфере научно-технического образования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tumen.bezformata.ru/content/image1552265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844" y="1526171"/>
            <a:ext cx="3387181" cy="22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durobots.ru/wp-content/uploads/2015/11/robotics-sorevnovania-simferopol-wpcf_60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844" y="4005064"/>
            <a:ext cx="345918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9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Содержание деятельности предметной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лаборатории «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Роботоатом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Теоретические занятия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Практические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занятия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Экскурсия в центр атомной энергетики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Защита проектов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конкурсе «От винта» </a:t>
            </a:r>
          </a:p>
        </p:txBody>
      </p:sp>
    </p:spTree>
    <p:extLst>
      <p:ext uri="{BB962C8B-B14F-4D97-AF65-F5344CB8AC3E}">
        <p14:creationId xmlns:p14="http://schemas.microsoft.com/office/powerpoint/2010/main" val="320517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240</Words>
  <Application>Microsoft Office PowerPoint</Application>
  <PresentationFormat>Экран (4:3)</PresentationFormat>
  <Paragraphs>49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МОУ Саргазинская СОШ</vt:lpstr>
      <vt:lpstr>Задачи предметной лаборатории</vt:lpstr>
      <vt:lpstr> Методические условия  </vt:lpstr>
      <vt:lpstr>Принципы работы предметной лаборатории</vt:lpstr>
      <vt:lpstr>Цель работы  предметной лаборатории</vt:lpstr>
      <vt:lpstr> Направления деятельности предметной лаборатории </vt:lpstr>
      <vt:lpstr>Предметные лаборатории на основе сетевого взаимодействия</vt:lpstr>
      <vt:lpstr>Предметная лаборатория «Роботоатом» в МОУ Саргазинская СОШ</vt:lpstr>
      <vt:lpstr>Содержание деятельности предметной лаборатории «Роботоатом»</vt:lpstr>
      <vt:lpstr>Прогнозирование организации летней площадки  2017</vt:lpstr>
      <vt:lpstr>Результативность предметной лаборатории «Роботоатом»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образовательной среды на базе лагеря Ташангир</dc:title>
  <dc:creator>Андрей</dc:creator>
  <cp:lastModifiedBy>эйсер</cp:lastModifiedBy>
  <cp:revision>42</cp:revision>
  <dcterms:created xsi:type="dcterms:W3CDTF">2016-11-02T16:30:17Z</dcterms:created>
  <dcterms:modified xsi:type="dcterms:W3CDTF">2017-05-12T01:39:06Z</dcterms:modified>
</cp:coreProperties>
</file>