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8" r:id="rId9"/>
    <p:sldId id="270" r:id="rId10"/>
    <p:sldId id="271" r:id="rId11"/>
    <p:sldId id="275" r:id="rId12"/>
    <p:sldId id="272" r:id="rId13"/>
    <p:sldId id="278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ytimg.com/vi/3tgQ_L3i1hM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1951489"/>
            <a:ext cx="8856984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Описание и содержание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инновационных методов организации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дополнительного образования,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направленного на духовно-патриотическое воспитание обучающихся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.ytimg.com/vi/3tgQ_L3i1hM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K:\фотки аэро\IMG_1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4536504" cy="6858000"/>
          </a:xfrm>
          <a:prstGeom prst="rect">
            <a:avLst/>
          </a:prstGeom>
          <a:noFill/>
        </p:spPr>
      </p:pic>
      <p:pic>
        <p:nvPicPr>
          <p:cNvPr id="25603" name="Picture 3" descr="K:\фотки аэро\IMG_1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0"/>
            <a:ext cx="42307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.ytimg.com/vi/3tgQ_L3i1hM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http://31shkola.ru/_nw/1/s13756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840" y="476672"/>
            <a:ext cx="809860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C:\Users\Client\Desktop\2018-08-22 09-08-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Client\Pictures\2018-08-22 09-09-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64" y="188640"/>
            <a:ext cx="8811823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.ytimg.com/vi/3tgQ_L3i1hM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C:\Users\Client\Pictures\s75879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35292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K:\фотки аэро\IMG_4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K:\фотки аэро\s343384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336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K:\фотки аэро\IMG_39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17411" name="Picture 3" descr="K:\фотки аэро\IMG_4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K:\фотки аэро\IMG_4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K:\фотки аэро\IMG_46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</p:spPr>
      </p:pic>
      <p:pic>
        <p:nvPicPr>
          <p:cNvPr id="20483" name="Picture 3" descr="K:\фотки аэро\IMG_4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6085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.ytimg.com/vi/3tgQ_L3i1hM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K:\фотки аэро\IMG_2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352928" cy="5977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.ytimg.com/vi/3tgQ_L3i1hM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K:\фотки аэро\IMG_3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496944" cy="6334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K:\фотки аэро\IMG_13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515966" cy="6309320"/>
          </a:xfrm>
          <a:prstGeom prst="rect">
            <a:avLst/>
          </a:prstGeom>
          <a:noFill/>
        </p:spPr>
      </p:pic>
      <p:pic>
        <p:nvPicPr>
          <p:cNvPr id="24579" name="Picture 3" descr="K:\фотки аэро\IMG_1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24847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6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Client</dc:creator>
  <cp:lastModifiedBy>Crazy night</cp:lastModifiedBy>
  <cp:revision>9</cp:revision>
  <dcterms:created xsi:type="dcterms:W3CDTF">2018-11-21T18:29:21Z</dcterms:created>
  <dcterms:modified xsi:type="dcterms:W3CDTF">2018-12-17T20:46:33Z</dcterms:modified>
</cp:coreProperties>
</file>