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2" r:id="rId3"/>
    <p:sldId id="276" r:id="rId4"/>
    <p:sldId id="264" r:id="rId5"/>
    <p:sldId id="265" r:id="rId6"/>
    <p:sldId id="268" r:id="rId7"/>
    <p:sldId id="267" r:id="rId8"/>
    <p:sldId id="280" r:id="rId9"/>
    <p:sldId id="285" r:id="rId10"/>
    <p:sldId id="281" r:id="rId11"/>
    <p:sldId id="284" r:id="rId12"/>
    <p:sldId id="282" r:id="rId13"/>
    <p:sldId id="283" r:id="rId14"/>
    <p:sldId id="269" r:id="rId15"/>
    <p:sldId id="274" r:id="rId16"/>
    <p:sldId id="271" r:id="rId17"/>
    <p:sldId id="272" r:id="rId18"/>
    <p:sldId id="273" r:id="rId19"/>
    <p:sldId id="266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D8108-70A7-485B-945B-2CCEE9C57A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E11E5-B9A0-412A-914E-F04E63FC785F}">
      <dgm:prSet phldrT="[Текст]" custT="1"/>
      <dgm:spPr/>
      <dgm:t>
        <a:bodyPr/>
        <a:lstStyle/>
        <a:p>
          <a:r>
            <a:rPr lang="ru-RU" sz="2800" b="1" dirty="0" smtClean="0"/>
            <a:t>Технология</a:t>
          </a:r>
          <a:endParaRPr lang="ru-RU" sz="2800" b="1" dirty="0"/>
        </a:p>
      </dgm:t>
    </dgm:pt>
    <dgm:pt modelId="{ED63F9AB-39F4-4EE6-A474-0797AACFCBE5}" type="parTrans" cxnId="{DD54E957-18DB-4859-8290-9374F8CDB582}">
      <dgm:prSet/>
      <dgm:spPr/>
      <dgm:t>
        <a:bodyPr/>
        <a:lstStyle/>
        <a:p>
          <a:endParaRPr lang="ru-RU"/>
        </a:p>
      </dgm:t>
    </dgm:pt>
    <dgm:pt modelId="{657B4365-1DF3-4A2A-BB67-75ACC67C961F}" type="sibTrans" cxnId="{DD54E957-18DB-4859-8290-9374F8CDB582}">
      <dgm:prSet/>
      <dgm:spPr/>
      <dgm:t>
        <a:bodyPr/>
        <a:lstStyle/>
        <a:p>
          <a:endParaRPr lang="ru-RU"/>
        </a:p>
      </dgm:t>
    </dgm:pt>
    <dgm:pt modelId="{202919C5-C9DB-4B08-998F-A8472CD0B6C6}" type="asst">
      <dgm:prSet phldrT="[Текст]" custT="1"/>
      <dgm:spPr/>
      <dgm:t>
        <a:bodyPr/>
        <a:lstStyle/>
        <a:p>
          <a:r>
            <a:rPr lang="ru-RU" sz="1400" b="1" dirty="0" smtClean="0"/>
            <a:t>Урок технологии</a:t>
          </a:r>
        </a:p>
        <a:p>
          <a:r>
            <a:rPr lang="ru-RU" sz="1400" b="1" dirty="0" smtClean="0"/>
            <a:t> в школе</a:t>
          </a:r>
          <a:endParaRPr lang="ru-RU" sz="1400" b="1" dirty="0"/>
        </a:p>
      </dgm:t>
    </dgm:pt>
    <dgm:pt modelId="{F27DE0C0-BC3F-4498-9DEE-4FB5E51DAAE3}" type="parTrans" cxnId="{D791A176-ACC6-4424-A3AB-A9658083CAAA}">
      <dgm:prSet/>
      <dgm:spPr/>
      <dgm:t>
        <a:bodyPr/>
        <a:lstStyle/>
        <a:p>
          <a:endParaRPr lang="ru-RU"/>
        </a:p>
      </dgm:t>
    </dgm:pt>
    <dgm:pt modelId="{DF110FED-E814-42C9-9204-A9169BE96512}" type="sibTrans" cxnId="{D791A176-ACC6-4424-A3AB-A9658083CAAA}">
      <dgm:prSet/>
      <dgm:spPr/>
      <dgm:t>
        <a:bodyPr/>
        <a:lstStyle/>
        <a:p>
          <a:endParaRPr lang="ru-RU"/>
        </a:p>
      </dgm:t>
    </dgm:pt>
    <dgm:pt modelId="{D8CF6F92-24AE-4B00-A36F-42055DE414DD}">
      <dgm:prSet phldrT="[Текст]" custT="1"/>
      <dgm:spPr/>
      <dgm:t>
        <a:bodyPr/>
        <a:lstStyle/>
        <a:p>
          <a:r>
            <a:rPr lang="ru-RU" sz="1400" b="1" dirty="0" smtClean="0"/>
            <a:t>Графический дизайн </a:t>
          </a:r>
        </a:p>
        <a:p>
          <a:r>
            <a:rPr lang="ru-RU" sz="1200" dirty="0" smtClean="0"/>
            <a:t>в ГАПОУ «ЧПК» </a:t>
          </a:r>
          <a:endParaRPr lang="ru-RU" sz="1200" dirty="0"/>
        </a:p>
      </dgm:t>
    </dgm:pt>
    <dgm:pt modelId="{BE614C0C-B82D-466B-ADBB-09A6885701EA}" type="parTrans" cxnId="{D2CDCD2F-C890-43CF-BEFB-88F33729E579}">
      <dgm:prSet/>
      <dgm:spPr/>
      <dgm:t>
        <a:bodyPr/>
        <a:lstStyle/>
        <a:p>
          <a:endParaRPr lang="ru-RU"/>
        </a:p>
      </dgm:t>
    </dgm:pt>
    <dgm:pt modelId="{68884951-89D6-4070-9A2E-6D0D7EB0628F}" type="sibTrans" cxnId="{D2CDCD2F-C890-43CF-BEFB-88F33729E579}">
      <dgm:prSet/>
      <dgm:spPr/>
      <dgm:t>
        <a:bodyPr/>
        <a:lstStyle/>
        <a:p>
          <a:endParaRPr lang="ru-RU"/>
        </a:p>
      </dgm:t>
    </dgm:pt>
    <dgm:pt modelId="{31C2D7BA-301A-4BD4-BEA7-17B784B9BD6A}">
      <dgm:prSet phldrT="[Текст]" custT="1"/>
      <dgm:spPr/>
      <dgm:t>
        <a:bodyPr/>
        <a:lstStyle/>
        <a:p>
          <a:r>
            <a:rPr lang="ru-RU" sz="1200" b="1" dirty="0" smtClean="0"/>
            <a:t>Ремонт и обслуживание легковых автомобилей</a:t>
          </a:r>
        </a:p>
        <a:p>
          <a:r>
            <a:rPr lang="ru-RU" sz="1200" dirty="0" smtClean="0"/>
            <a:t>в ГАПОУ «ЧПК» </a:t>
          </a:r>
          <a:endParaRPr lang="ru-RU" sz="1200" dirty="0"/>
        </a:p>
      </dgm:t>
    </dgm:pt>
    <dgm:pt modelId="{FBBA10AA-7C6A-4775-BB81-C1B02888F728}" type="parTrans" cxnId="{10EA0990-863D-4C7D-A262-8A41DEA4A0E5}">
      <dgm:prSet/>
      <dgm:spPr/>
      <dgm:t>
        <a:bodyPr/>
        <a:lstStyle/>
        <a:p>
          <a:endParaRPr lang="ru-RU"/>
        </a:p>
      </dgm:t>
    </dgm:pt>
    <dgm:pt modelId="{91B52042-9224-4C10-A9AC-2CC652612941}" type="sibTrans" cxnId="{10EA0990-863D-4C7D-A262-8A41DEA4A0E5}">
      <dgm:prSet/>
      <dgm:spPr/>
      <dgm:t>
        <a:bodyPr/>
        <a:lstStyle/>
        <a:p>
          <a:endParaRPr lang="ru-RU"/>
        </a:p>
      </dgm:t>
    </dgm:pt>
    <dgm:pt modelId="{E535F4D6-DA12-44B8-B1EB-4526CC87778A}">
      <dgm:prSet phldrT="[Текст]"/>
      <dgm:spPr/>
      <dgm:t>
        <a:bodyPr/>
        <a:lstStyle/>
        <a:p>
          <a:r>
            <a:rPr lang="ru-RU" b="1" dirty="0" smtClean="0"/>
            <a:t>Кондитерское дело</a:t>
          </a:r>
        </a:p>
        <a:p>
          <a:r>
            <a:rPr lang="ru-RU" dirty="0" smtClean="0"/>
            <a:t>в ГАПОУ «</a:t>
          </a:r>
          <a:r>
            <a:rPr lang="ru-RU" dirty="0" err="1" smtClean="0"/>
            <a:t>ЧТТПиК</a:t>
          </a:r>
          <a:r>
            <a:rPr lang="ru-RU" dirty="0" smtClean="0"/>
            <a:t>» </a:t>
          </a:r>
          <a:endParaRPr lang="ru-RU" dirty="0"/>
        </a:p>
      </dgm:t>
    </dgm:pt>
    <dgm:pt modelId="{EFB574DA-EFA6-482C-9108-E254BAA6B9D3}" type="parTrans" cxnId="{4984481C-9B94-4264-BD0B-EE523EBF860F}">
      <dgm:prSet/>
      <dgm:spPr/>
      <dgm:t>
        <a:bodyPr/>
        <a:lstStyle/>
        <a:p>
          <a:endParaRPr lang="ru-RU"/>
        </a:p>
      </dgm:t>
    </dgm:pt>
    <dgm:pt modelId="{B8907BFA-9EAE-40EE-B497-496F45FC6170}" type="sibTrans" cxnId="{4984481C-9B94-4264-BD0B-EE523EBF860F}">
      <dgm:prSet/>
      <dgm:spPr/>
      <dgm:t>
        <a:bodyPr/>
        <a:lstStyle/>
        <a:p>
          <a:endParaRPr lang="ru-RU"/>
        </a:p>
      </dgm:t>
    </dgm:pt>
    <dgm:pt modelId="{9ABA85F3-CF00-4EEB-B943-05019C3DF32B}">
      <dgm:prSet/>
      <dgm:spPr/>
      <dgm:t>
        <a:bodyPr/>
        <a:lstStyle/>
        <a:p>
          <a:r>
            <a:rPr lang="ru-RU" b="1" dirty="0" smtClean="0"/>
            <a:t>Ресторанный сервис</a:t>
          </a:r>
        </a:p>
        <a:p>
          <a:r>
            <a:rPr lang="ru-RU" dirty="0" smtClean="0"/>
            <a:t>в ГАПОУ «</a:t>
          </a:r>
          <a:r>
            <a:rPr lang="ru-RU" dirty="0" err="1" smtClean="0"/>
            <a:t>ЧТТПиК</a:t>
          </a:r>
          <a:r>
            <a:rPr lang="ru-RU" dirty="0" smtClean="0"/>
            <a:t>» </a:t>
          </a:r>
          <a:endParaRPr lang="ru-RU" dirty="0"/>
        </a:p>
      </dgm:t>
    </dgm:pt>
    <dgm:pt modelId="{03327DB8-72B7-4E30-8189-B3AA6FF41123}" type="parTrans" cxnId="{A7BFFCB5-7C37-4C32-BB80-B577F38CEBB0}">
      <dgm:prSet/>
      <dgm:spPr/>
      <dgm:t>
        <a:bodyPr/>
        <a:lstStyle/>
        <a:p>
          <a:endParaRPr lang="ru-RU"/>
        </a:p>
      </dgm:t>
    </dgm:pt>
    <dgm:pt modelId="{32764B27-95D6-49A7-BB18-CB8663E15DD2}" type="sibTrans" cxnId="{A7BFFCB5-7C37-4C32-BB80-B577F38CEBB0}">
      <dgm:prSet/>
      <dgm:spPr/>
      <dgm:t>
        <a:bodyPr/>
        <a:lstStyle/>
        <a:p>
          <a:endParaRPr lang="ru-RU"/>
        </a:p>
      </dgm:t>
    </dgm:pt>
    <dgm:pt modelId="{F35B0E53-304E-4CB0-A43D-74853ADAB03C}" type="pres">
      <dgm:prSet presAssocID="{DE9D8108-70A7-485B-945B-2CCEE9C57A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8A1068-F23E-49F5-831B-A60BC1070AD8}" type="pres">
      <dgm:prSet presAssocID="{3FFE11E5-B9A0-412A-914E-F04E63FC785F}" presName="hierRoot1" presStyleCnt="0">
        <dgm:presLayoutVars>
          <dgm:hierBranch val="init"/>
        </dgm:presLayoutVars>
      </dgm:prSet>
      <dgm:spPr/>
    </dgm:pt>
    <dgm:pt modelId="{90F99162-A2A8-4438-AE50-D1CAAF329CD7}" type="pres">
      <dgm:prSet presAssocID="{3FFE11E5-B9A0-412A-914E-F04E63FC785F}" presName="rootComposite1" presStyleCnt="0"/>
      <dgm:spPr/>
    </dgm:pt>
    <dgm:pt modelId="{B3960E47-B7C1-4228-9D93-1BC46EBD98E8}" type="pres">
      <dgm:prSet presAssocID="{3FFE11E5-B9A0-412A-914E-F04E63FC785F}" presName="rootText1" presStyleLbl="node0" presStyleIdx="0" presStyleCnt="1" custScaleX="185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7CCA9-DE76-420D-BF87-57A5CCBB1937}" type="pres">
      <dgm:prSet presAssocID="{3FFE11E5-B9A0-412A-914E-F04E63FC78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C2FE5B-5341-46EC-A735-3F1D40380B84}" type="pres">
      <dgm:prSet presAssocID="{3FFE11E5-B9A0-412A-914E-F04E63FC785F}" presName="hierChild2" presStyleCnt="0"/>
      <dgm:spPr/>
    </dgm:pt>
    <dgm:pt modelId="{9603B58D-C906-4FA5-9BAD-78C00821F318}" type="pres">
      <dgm:prSet presAssocID="{BE614C0C-B82D-466B-ADBB-09A6885701EA}" presName="Name37" presStyleLbl="parChTrans1D2" presStyleIdx="0" presStyleCnt="5"/>
      <dgm:spPr/>
      <dgm:t>
        <a:bodyPr/>
        <a:lstStyle/>
        <a:p>
          <a:endParaRPr lang="ru-RU"/>
        </a:p>
      </dgm:t>
    </dgm:pt>
    <dgm:pt modelId="{C2050A32-F2C4-44BD-A21E-8C668501C1C6}" type="pres">
      <dgm:prSet presAssocID="{D8CF6F92-24AE-4B00-A36F-42055DE414DD}" presName="hierRoot2" presStyleCnt="0">
        <dgm:presLayoutVars>
          <dgm:hierBranch val="init"/>
        </dgm:presLayoutVars>
      </dgm:prSet>
      <dgm:spPr/>
    </dgm:pt>
    <dgm:pt modelId="{419DC7DE-E3A5-4BE9-BCAC-F7A70B78A70F}" type="pres">
      <dgm:prSet presAssocID="{D8CF6F92-24AE-4B00-A36F-42055DE414DD}" presName="rootComposite" presStyleCnt="0"/>
      <dgm:spPr/>
    </dgm:pt>
    <dgm:pt modelId="{BA0A2130-6962-4E32-A225-72DA7216F150}" type="pres">
      <dgm:prSet presAssocID="{D8CF6F92-24AE-4B00-A36F-42055DE414D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81C087-B21D-4015-9DE4-04B98F6ADE76}" type="pres">
      <dgm:prSet presAssocID="{D8CF6F92-24AE-4B00-A36F-42055DE414D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1F70181-1C02-4FC5-BAF4-D2316090DDEF}" type="pres">
      <dgm:prSet presAssocID="{D8CF6F92-24AE-4B00-A36F-42055DE414DD}" presName="hierChild4" presStyleCnt="0"/>
      <dgm:spPr/>
    </dgm:pt>
    <dgm:pt modelId="{059D1149-3D59-4963-A584-510915DEEB21}" type="pres">
      <dgm:prSet presAssocID="{D8CF6F92-24AE-4B00-A36F-42055DE414DD}" presName="hierChild5" presStyleCnt="0"/>
      <dgm:spPr/>
    </dgm:pt>
    <dgm:pt modelId="{5942A1F9-8AFC-4136-AD11-DAB15AAAC68C}" type="pres">
      <dgm:prSet presAssocID="{FBBA10AA-7C6A-4775-BB81-C1B02888F72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B1C3C369-7038-4457-B0C7-8579316ACAA1}" type="pres">
      <dgm:prSet presAssocID="{31C2D7BA-301A-4BD4-BEA7-17B784B9BD6A}" presName="hierRoot2" presStyleCnt="0">
        <dgm:presLayoutVars>
          <dgm:hierBranch val="init"/>
        </dgm:presLayoutVars>
      </dgm:prSet>
      <dgm:spPr/>
    </dgm:pt>
    <dgm:pt modelId="{6012519F-270F-4297-8CA0-3A5E8350F0FA}" type="pres">
      <dgm:prSet presAssocID="{31C2D7BA-301A-4BD4-BEA7-17B784B9BD6A}" presName="rootComposite" presStyleCnt="0"/>
      <dgm:spPr/>
    </dgm:pt>
    <dgm:pt modelId="{5AA8F027-7190-429F-ADD9-07B70D904619}" type="pres">
      <dgm:prSet presAssocID="{31C2D7BA-301A-4BD4-BEA7-17B784B9BD6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397CF-0180-42E2-9E6E-63DA18FD1D75}" type="pres">
      <dgm:prSet presAssocID="{31C2D7BA-301A-4BD4-BEA7-17B784B9BD6A}" presName="rootConnector" presStyleLbl="node2" presStyleIdx="1" presStyleCnt="4"/>
      <dgm:spPr/>
      <dgm:t>
        <a:bodyPr/>
        <a:lstStyle/>
        <a:p>
          <a:endParaRPr lang="ru-RU"/>
        </a:p>
      </dgm:t>
    </dgm:pt>
    <dgm:pt modelId="{5C7F883C-6AFE-48BF-83AD-DD082A61F503}" type="pres">
      <dgm:prSet presAssocID="{31C2D7BA-301A-4BD4-BEA7-17B784B9BD6A}" presName="hierChild4" presStyleCnt="0"/>
      <dgm:spPr/>
    </dgm:pt>
    <dgm:pt modelId="{1FD5F0CE-BB99-4F66-8E40-EDA4210152DC}" type="pres">
      <dgm:prSet presAssocID="{31C2D7BA-301A-4BD4-BEA7-17B784B9BD6A}" presName="hierChild5" presStyleCnt="0"/>
      <dgm:spPr/>
    </dgm:pt>
    <dgm:pt modelId="{7DF1D795-A26D-446C-ADA6-ABB61754EB9D}" type="pres">
      <dgm:prSet presAssocID="{EFB574DA-EFA6-482C-9108-E254BAA6B9D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01D91EA-4ED3-4DFD-9FAD-3812B4C10659}" type="pres">
      <dgm:prSet presAssocID="{E535F4D6-DA12-44B8-B1EB-4526CC87778A}" presName="hierRoot2" presStyleCnt="0">
        <dgm:presLayoutVars>
          <dgm:hierBranch val="init"/>
        </dgm:presLayoutVars>
      </dgm:prSet>
      <dgm:spPr/>
    </dgm:pt>
    <dgm:pt modelId="{9CFC8A72-8967-46B4-8219-B9B6F50F2540}" type="pres">
      <dgm:prSet presAssocID="{E535F4D6-DA12-44B8-B1EB-4526CC87778A}" presName="rootComposite" presStyleCnt="0"/>
      <dgm:spPr/>
    </dgm:pt>
    <dgm:pt modelId="{2D68E921-490C-4408-BE0C-5855E66F72B1}" type="pres">
      <dgm:prSet presAssocID="{E535F4D6-DA12-44B8-B1EB-4526CC8777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40C6D-BAEF-4490-8DC1-A52346AA1B3F}" type="pres">
      <dgm:prSet presAssocID="{E535F4D6-DA12-44B8-B1EB-4526CC87778A}" presName="rootConnector" presStyleLbl="node2" presStyleIdx="2" presStyleCnt="4"/>
      <dgm:spPr/>
      <dgm:t>
        <a:bodyPr/>
        <a:lstStyle/>
        <a:p>
          <a:endParaRPr lang="ru-RU"/>
        </a:p>
      </dgm:t>
    </dgm:pt>
    <dgm:pt modelId="{F1575DF6-8453-4006-98AF-93B4FDA1EA80}" type="pres">
      <dgm:prSet presAssocID="{E535F4D6-DA12-44B8-B1EB-4526CC87778A}" presName="hierChild4" presStyleCnt="0"/>
      <dgm:spPr/>
    </dgm:pt>
    <dgm:pt modelId="{68A57311-5CC4-4AC5-8E58-DA2261523742}" type="pres">
      <dgm:prSet presAssocID="{E535F4D6-DA12-44B8-B1EB-4526CC87778A}" presName="hierChild5" presStyleCnt="0"/>
      <dgm:spPr/>
    </dgm:pt>
    <dgm:pt modelId="{33199B28-389E-47A8-8A4F-964D30A7EBE0}" type="pres">
      <dgm:prSet presAssocID="{03327DB8-72B7-4E30-8189-B3AA6FF41123}" presName="Name37" presStyleLbl="parChTrans1D2" presStyleIdx="3" presStyleCnt="5"/>
      <dgm:spPr/>
      <dgm:t>
        <a:bodyPr/>
        <a:lstStyle/>
        <a:p>
          <a:endParaRPr lang="ru-RU"/>
        </a:p>
      </dgm:t>
    </dgm:pt>
    <dgm:pt modelId="{E9176EEE-23B6-4E1C-ADEC-55E10F562FCF}" type="pres">
      <dgm:prSet presAssocID="{9ABA85F3-CF00-4EEB-B943-05019C3DF32B}" presName="hierRoot2" presStyleCnt="0">
        <dgm:presLayoutVars>
          <dgm:hierBranch val="init"/>
        </dgm:presLayoutVars>
      </dgm:prSet>
      <dgm:spPr/>
    </dgm:pt>
    <dgm:pt modelId="{0E75AA7D-3213-4FF0-AE70-F226025DA5BA}" type="pres">
      <dgm:prSet presAssocID="{9ABA85F3-CF00-4EEB-B943-05019C3DF32B}" presName="rootComposite" presStyleCnt="0"/>
      <dgm:spPr/>
    </dgm:pt>
    <dgm:pt modelId="{B38FAFDB-7522-402A-9521-72C7DE6B93A8}" type="pres">
      <dgm:prSet presAssocID="{9ABA85F3-CF00-4EEB-B943-05019C3DF32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E1C2C-0AE0-4057-A54F-E33B9E84770B}" type="pres">
      <dgm:prSet presAssocID="{9ABA85F3-CF00-4EEB-B943-05019C3DF32B}" presName="rootConnector" presStyleLbl="node2" presStyleIdx="3" presStyleCnt="4"/>
      <dgm:spPr/>
      <dgm:t>
        <a:bodyPr/>
        <a:lstStyle/>
        <a:p>
          <a:endParaRPr lang="ru-RU"/>
        </a:p>
      </dgm:t>
    </dgm:pt>
    <dgm:pt modelId="{5D9C2601-C5FD-400F-AD9E-8B9521C6CF5B}" type="pres">
      <dgm:prSet presAssocID="{9ABA85F3-CF00-4EEB-B943-05019C3DF32B}" presName="hierChild4" presStyleCnt="0"/>
      <dgm:spPr/>
    </dgm:pt>
    <dgm:pt modelId="{417A403E-AFE6-492D-B58E-EAEBD2D9E945}" type="pres">
      <dgm:prSet presAssocID="{9ABA85F3-CF00-4EEB-B943-05019C3DF32B}" presName="hierChild5" presStyleCnt="0"/>
      <dgm:spPr/>
    </dgm:pt>
    <dgm:pt modelId="{DF02991A-816C-46D4-A5EF-43DA94009DB3}" type="pres">
      <dgm:prSet presAssocID="{3FFE11E5-B9A0-412A-914E-F04E63FC785F}" presName="hierChild3" presStyleCnt="0"/>
      <dgm:spPr/>
    </dgm:pt>
    <dgm:pt modelId="{2DD1E497-1AF2-4030-A5E4-F01A4272C886}" type="pres">
      <dgm:prSet presAssocID="{F27DE0C0-BC3F-4498-9DEE-4FB5E51DAAE3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E705514A-F5EC-4706-90D4-25A2F3AB65C9}" type="pres">
      <dgm:prSet presAssocID="{202919C5-C9DB-4B08-998F-A8472CD0B6C6}" presName="hierRoot3" presStyleCnt="0">
        <dgm:presLayoutVars>
          <dgm:hierBranch val="init"/>
        </dgm:presLayoutVars>
      </dgm:prSet>
      <dgm:spPr/>
    </dgm:pt>
    <dgm:pt modelId="{EF19774B-46F9-4C71-BC38-EEE2468D848A}" type="pres">
      <dgm:prSet presAssocID="{202919C5-C9DB-4B08-998F-A8472CD0B6C6}" presName="rootComposite3" presStyleCnt="0"/>
      <dgm:spPr/>
    </dgm:pt>
    <dgm:pt modelId="{541D7B68-F795-457E-843A-446D669E65DC}" type="pres">
      <dgm:prSet presAssocID="{202919C5-C9DB-4B08-998F-A8472CD0B6C6}" presName="rootText3" presStyleLbl="asst1" presStyleIdx="0" presStyleCnt="1" custScaleX="98099" custScaleY="107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D3A1F-921D-4119-8FC5-FBC004F0149E}" type="pres">
      <dgm:prSet presAssocID="{202919C5-C9DB-4B08-998F-A8472CD0B6C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0EB3DFD-3177-499D-9669-935779D6E59F}" type="pres">
      <dgm:prSet presAssocID="{202919C5-C9DB-4B08-998F-A8472CD0B6C6}" presName="hierChild6" presStyleCnt="0"/>
      <dgm:spPr/>
    </dgm:pt>
    <dgm:pt modelId="{C02A516A-2B90-4A44-BF21-09D0FFFF6FC5}" type="pres">
      <dgm:prSet presAssocID="{202919C5-C9DB-4B08-998F-A8472CD0B6C6}" presName="hierChild7" presStyleCnt="0"/>
      <dgm:spPr/>
    </dgm:pt>
  </dgm:ptLst>
  <dgm:cxnLst>
    <dgm:cxn modelId="{60F5B383-AC49-4EFB-A39E-71686510A383}" type="presOf" srcId="{9ABA85F3-CF00-4EEB-B943-05019C3DF32B}" destId="{B38FAFDB-7522-402A-9521-72C7DE6B93A8}" srcOrd="0" destOrd="0" presId="urn:microsoft.com/office/officeart/2005/8/layout/orgChart1"/>
    <dgm:cxn modelId="{75EAEA90-AAA3-42FE-85D8-72DF462052C5}" type="presOf" srcId="{D8CF6F92-24AE-4B00-A36F-42055DE414DD}" destId="{6281C087-B21D-4015-9DE4-04B98F6ADE76}" srcOrd="1" destOrd="0" presId="urn:microsoft.com/office/officeart/2005/8/layout/orgChart1"/>
    <dgm:cxn modelId="{8050B1DA-D9FE-4BAC-A6DF-FF5A7B3D7F38}" type="presOf" srcId="{BE614C0C-B82D-466B-ADBB-09A6885701EA}" destId="{9603B58D-C906-4FA5-9BAD-78C00821F318}" srcOrd="0" destOrd="0" presId="urn:microsoft.com/office/officeart/2005/8/layout/orgChart1"/>
    <dgm:cxn modelId="{A7BFFCB5-7C37-4C32-BB80-B577F38CEBB0}" srcId="{3FFE11E5-B9A0-412A-914E-F04E63FC785F}" destId="{9ABA85F3-CF00-4EEB-B943-05019C3DF32B}" srcOrd="4" destOrd="0" parTransId="{03327DB8-72B7-4E30-8189-B3AA6FF41123}" sibTransId="{32764B27-95D6-49A7-BB18-CB8663E15DD2}"/>
    <dgm:cxn modelId="{CF53AD52-7971-4774-A34A-19FE41F2B9A8}" type="presOf" srcId="{31C2D7BA-301A-4BD4-BEA7-17B784B9BD6A}" destId="{5AA8F027-7190-429F-ADD9-07B70D904619}" srcOrd="0" destOrd="0" presId="urn:microsoft.com/office/officeart/2005/8/layout/orgChart1"/>
    <dgm:cxn modelId="{E36E9C0B-42D5-45CC-B505-E59ED999084F}" type="presOf" srcId="{03327DB8-72B7-4E30-8189-B3AA6FF41123}" destId="{33199B28-389E-47A8-8A4F-964D30A7EBE0}" srcOrd="0" destOrd="0" presId="urn:microsoft.com/office/officeart/2005/8/layout/orgChart1"/>
    <dgm:cxn modelId="{10EA0990-863D-4C7D-A262-8A41DEA4A0E5}" srcId="{3FFE11E5-B9A0-412A-914E-F04E63FC785F}" destId="{31C2D7BA-301A-4BD4-BEA7-17B784B9BD6A}" srcOrd="2" destOrd="0" parTransId="{FBBA10AA-7C6A-4775-BB81-C1B02888F728}" sibTransId="{91B52042-9224-4C10-A9AC-2CC652612941}"/>
    <dgm:cxn modelId="{D791A176-ACC6-4424-A3AB-A9658083CAAA}" srcId="{3FFE11E5-B9A0-412A-914E-F04E63FC785F}" destId="{202919C5-C9DB-4B08-998F-A8472CD0B6C6}" srcOrd="0" destOrd="0" parTransId="{F27DE0C0-BC3F-4498-9DEE-4FB5E51DAAE3}" sibTransId="{DF110FED-E814-42C9-9204-A9169BE96512}"/>
    <dgm:cxn modelId="{AED8C2A9-7E21-4B87-B5F1-B160AC646547}" type="presOf" srcId="{E535F4D6-DA12-44B8-B1EB-4526CC87778A}" destId="{41340C6D-BAEF-4490-8DC1-A52346AA1B3F}" srcOrd="1" destOrd="0" presId="urn:microsoft.com/office/officeart/2005/8/layout/orgChart1"/>
    <dgm:cxn modelId="{F6969B2A-9300-4C19-9A84-DFEDA441A435}" type="presOf" srcId="{D8CF6F92-24AE-4B00-A36F-42055DE414DD}" destId="{BA0A2130-6962-4E32-A225-72DA7216F150}" srcOrd="0" destOrd="0" presId="urn:microsoft.com/office/officeart/2005/8/layout/orgChart1"/>
    <dgm:cxn modelId="{5268C40C-6660-4219-934F-A735BD73B08F}" type="presOf" srcId="{E535F4D6-DA12-44B8-B1EB-4526CC87778A}" destId="{2D68E921-490C-4408-BE0C-5855E66F72B1}" srcOrd="0" destOrd="0" presId="urn:microsoft.com/office/officeart/2005/8/layout/orgChart1"/>
    <dgm:cxn modelId="{F97D7447-F3D8-4014-A11F-4BD0E5C09D45}" type="presOf" srcId="{FBBA10AA-7C6A-4775-BB81-C1B02888F728}" destId="{5942A1F9-8AFC-4136-AD11-DAB15AAAC68C}" srcOrd="0" destOrd="0" presId="urn:microsoft.com/office/officeart/2005/8/layout/orgChart1"/>
    <dgm:cxn modelId="{00100CE4-2CA7-4B10-979B-BB5E82D0C2D8}" type="presOf" srcId="{3FFE11E5-B9A0-412A-914E-F04E63FC785F}" destId="{8767CCA9-DE76-420D-BF87-57A5CCBB1937}" srcOrd="1" destOrd="0" presId="urn:microsoft.com/office/officeart/2005/8/layout/orgChart1"/>
    <dgm:cxn modelId="{E6F86D51-B583-4236-B53F-14C0C1777A29}" type="presOf" srcId="{202919C5-C9DB-4B08-998F-A8472CD0B6C6}" destId="{176D3A1F-921D-4119-8FC5-FBC004F0149E}" srcOrd="1" destOrd="0" presId="urn:microsoft.com/office/officeart/2005/8/layout/orgChart1"/>
    <dgm:cxn modelId="{B992C1CA-8263-4944-9BCF-9CA7F9CE21E5}" type="presOf" srcId="{EFB574DA-EFA6-482C-9108-E254BAA6B9D3}" destId="{7DF1D795-A26D-446C-ADA6-ABB61754EB9D}" srcOrd="0" destOrd="0" presId="urn:microsoft.com/office/officeart/2005/8/layout/orgChart1"/>
    <dgm:cxn modelId="{9CC1E12D-647E-4070-8D76-179136930C5B}" type="presOf" srcId="{31C2D7BA-301A-4BD4-BEA7-17B784B9BD6A}" destId="{68E397CF-0180-42E2-9E6E-63DA18FD1D75}" srcOrd="1" destOrd="0" presId="urn:microsoft.com/office/officeart/2005/8/layout/orgChart1"/>
    <dgm:cxn modelId="{4984481C-9B94-4264-BD0B-EE523EBF860F}" srcId="{3FFE11E5-B9A0-412A-914E-F04E63FC785F}" destId="{E535F4D6-DA12-44B8-B1EB-4526CC87778A}" srcOrd="3" destOrd="0" parTransId="{EFB574DA-EFA6-482C-9108-E254BAA6B9D3}" sibTransId="{B8907BFA-9EAE-40EE-B497-496F45FC6170}"/>
    <dgm:cxn modelId="{CF0CFCC3-2045-4E01-9FC0-33ECF384DB2C}" type="presOf" srcId="{F27DE0C0-BC3F-4498-9DEE-4FB5E51DAAE3}" destId="{2DD1E497-1AF2-4030-A5E4-F01A4272C886}" srcOrd="0" destOrd="0" presId="urn:microsoft.com/office/officeart/2005/8/layout/orgChart1"/>
    <dgm:cxn modelId="{DE2FE2C8-9C54-4E4D-B240-F141BE700760}" type="presOf" srcId="{9ABA85F3-CF00-4EEB-B943-05019C3DF32B}" destId="{49EE1C2C-0AE0-4057-A54F-E33B9E84770B}" srcOrd="1" destOrd="0" presId="urn:microsoft.com/office/officeart/2005/8/layout/orgChart1"/>
    <dgm:cxn modelId="{1BCAD775-86E0-4DA0-BDA4-9727B2E2597F}" type="presOf" srcId="{DE9D8108-70A7-485B-945B-2CCEE9C57A01}" destId="{F35B0E53-304E-4CB0-A43D-74853ADAB03C}" srcOrd="0" destOrd="0" presId="urn:microsoft.com/office/officeart/2005/8/layout/orgChart1"/>
    <dgm:cxn modelId="{76317C5B-4791-46F7-8F8E-2A50D21D640E}" type="presOf" srcId="{202919C5-C9DB-4B08-998F-A8472CD0B6C6}" destId="{541D7B68-F795-457E-843A-446D669E65DC}" srcOrd="0" destOrd="0" presId="urn:microsoft.com/office/officeart/2005/8/layout/orgChart1"/>
    <dgm:cxn modelId="{D2CDCD2F-C890-43CF-BEFB-88F33729E579}" srcId="{3FFE11E5-B9A0-412A-914E-F04E63FC785F}" destId="{D8CF6F92-24AE-4B00-A36F-42055DE414DD}" srcOrd="1" destOrd="0" parTransId="{BE614C0C-B82D-466B-ADBB-09A6885701EA}" sibTransId="{68884951-89D6-4070-9A2E-6D0D7EB0628F}"/>
    <dgm:cxn modelId="{AFD369F0-B31E-4D2A-8A23-04137C5BA397}" type="presOf" srcId="{3FFE11E5-B9A0-412A-914E-F04E63FC785F}" destId="{B3960E47-B7C1-4228-9D93-1BC46EBD98E8}" srcOrd="0" destOrd="0" presId="urn:microsoft.com/office/officeart/2005/8/layout/orgChart1"/>
    <dgm:cxn modelId="{DD54E957-18DB-4859-8290-9374F8CDB582}" srcId="{DE9D8108-70A7-485B-945B-2CCEE9C57A01}" destId="{3FFE11E5-B9A0-412A-914E-F04E63FC785F}" srcOrd="0" destOrd="0" parTransId="{ED63F9AB-39F4-4EE6-A474-0797AACFCBE5}" sibTransId="{657B4365-1DF3-4A2A-BB67-75ACC67C961F}"/>
    <dgm:cxn modelId="{4881A622-98D9-4690-B795-45313578AFAC}" type="presParOf" srcId="{F35B0E53-304E-4CB0-A43D-74853ADAB03C}" destId="{1F8A1068-F23E-49F5-831B-A60BC1070AD8}" srcOrd="0" destOrd="0" presId="urn:microsoft.com/office/officeart/2005/8/layout/orgChart1"/>
    <dgm:cxn modelId="{DB2C8F2A-F62B-419C-B509-FFE296D25248}" type="presParOf" srcId="{1F8A1068-F23E-49F5-831B-A60BC1070AD8}" destId="{90F99162-A2A8-4438-AE50-D1CAAF329CD7}" srcOrd="0" destOrd="0" presId="urn:microsoft.com/office/officeart/2005/8/layout/orgChart1"/>
    <dgm:cxn modelId="{FDA3842C-419C-4EA9-9634-338068F9FB14}" type="presParOf" srcId="{90F99162-A2A8-4438-AE50-D1CAAF329CD7}" destId="{B3960E47-B7C1-4228-9D93-1BC46EBD98E8}" srcOrd="0" destOrd="0" presId="urn:microsoft.com/office/officeart/2005/8/layout/orgChart1"/>
    <dgm:cxn modelId="{AEB31862-7007-4503-98D9-8B9C70EEFDDD}" type="presParOf" srcId="{90F99162-A2A8-4438-AE50-D1CAAF329CD7}" destId="{8767CCA9-DE76-420D-BF87-57A5CCBB1937}" srcOrd="1" destOrd="0" presId="urn:microsoft.com/office/officeart/2005/8/layout/orgChart1"/>
    <dgm:cxn modelId="{35E6E65F-768B-4AB0-BAC3-3951C1E6D3C8}" type="presParOf" srcId="{1F8A1068-F23E-49F5-831B-A60BC1070AD8}" destId="{C7C2FE5B-5341-46EC-A735-3F1D40380B84}" srcOrd="1" destOrd="0" presId="urn:microsoft.com/office/officeart/2005/8/layout/orgChart1"/>
    <dgm:cxn modelId="{7D638A09-7C2B-431F-B19B-44DB696EDF26}" type="presParOf" srcId="{C7C2FE5B-5341-46EC-A735-3F1D40380B84}" destId="{9603B58D-C906-4FA5-9BAD-78C00821F318}" srcOrd="0" destOrd="0" presId="urn:microsoft.com/office/officeart/2005/8/layout/orgChart1"/>
    <dgm:cxn modelId="{C0FD9E2B-B996-4618-8C6A-07ABF74A94DC}" type="presParOf" srcId="{C7C2FE5B-5341-46EC-A735-3F1D40380B84}" destId="{C2050A32-F2C4-44BD-A21E-8C668501C1C6}" srcOrd="1" destOrd="0" presId="urn:microsoft.com/office/officeart/2005/8/layout/orgChart1"/>
    <dgm:cxn modelId="{44073EE2-D51B-4EFF-BA0A-3E8ABA9A80D1}" type="presParOf" srcId="{C2050A32-F2C4-44BD-A21E-8C668501C1C6}" destId="{419DC7DE-E3A5-4BE9-BCAC-F7A70B78A70F}" srcOrd="0" destOrd="0" presId="urn:microsoft.com/office/officeart/2005/8/layout/orgChart1"/>
    <dgm:cxn modelId="{67F9C1D4-9A1C-4C6E-B82C-034B82AE6D06}" type="presParOf" srcId="{419DC7DE-E3A5-4BE9-BCAC-F7A70B78A70F}" destId="{BA0A2130-6962-4E32-A225-72DA7216F150}" srcOrd="0" destOrd="0" presId="urn:microsoft.com/office/officeart/2005/8/layout/orgChart1"/>
    <dgm:cxn modelId="{A05A7B25-CC98-4CA8-B277-86B103679C5D}" type="presParOf" srcId="{419DC7DE-E3A5-4BE9-BCAC-F7A70B78A70F}" destId="{6281C087-B21D-4015-9DE4-04B98F6ADE76}" srcOrd="1" destOrd="0" presId="urn:microsoft.com/office/officeart/2005/8/layout/orgChart1"/>
    <dgm:cxn modelId="{9D84F8AD-AAFB-400A-B2B6-26638E231F82}" type="presParOf" srcId="{C2050A32-F2C4-44BD-A21E-8C668501C1C6}" destId="{11F70181-1C02-4FC5-BAF4-D2316090DDEF}" srcOrd="1" destOrd="0" presId="urn:microsoft.com/office/officeart/2005/8/layout/orgChart1"/>
    <dgm:cxn modelId="{FDB7E3D1-F88A-4497-8D6D-4D8648430540}" type="presParOf" srcId="{C2050A32-F2C4-44BD-A21E-8C668501C1C6}" destId="{059D1149-3D59-4963-A584-510915DEEB21}" srcOrd="2" destOrd="0" presId="urn:microsoft.com/office/officeart/2005/8/layout/orgChart1"/>
    <dgm:cxn modelId="{286405BD-34A0-49CC-A55B-0E5E23737230}" type="presParOf" srcId="{C7C2FE5B-5341-46EC-A735-3F1D40380B84}" destId="{5942A1F9-8AFC-4136-AD11-DAB15AAAC68C}" srcOrd="2" destOrd="0" presId="urn:microsoft.com/office/officeart/2005/8/layout/orgChart1"/>
    <dgm:cxn modelId="{C80A9A81-44EB-4DC5-99A0-F76F5BF3B077}" type="presParOf" srcId="{C7C2FE5B-5341-46EC-A735-3F1D40380B84}" destId="{B1C3C369-7038-4457-B0C7-8579316ACAA1}" srcOrd="3" destOrd="0" presId="urn:microsoft.com/office/officeart/2005/8/layout/orgChart1"/>
    <dgm:cxn modelId="{6840994F-99CD-4256-8867-43CF8414BE75}" type="presParOf" srcId="{B1C3C369-7038-4457-B0C7-8579316ACAA1}" destId="{6012519F-270F-4297-8CA0-3A5E8350F0FA}" srcOrd="0" destOrd="0" presId="urn:microsoft.com/office/officeart/2005/8/layout/orgChart1"/>
    <dgm:cxn modelId="{BA007819-2FCD-43EA-8AD6-E679A0966E0C}" type="presParOf" srcId="{6012519F-270F-4297-8CA0-3A5E8350F0FA}" destId="{5AA8F027-7190-429F-ADD9-07B70D904619}" srcOrd="0" destOrd="0" presId="urn:microsoft.com/office/officeart/2005/8/layout/orgChart1"/>
    <dgm:cxn modelId="{00456D41-D29F-476A-AE47-30C362AD58FB}" type="presParOf" srcId="{6012519F-270F-4297-8CA0-3A5E8350F0FA}" destId="{68E397CF-0180-42E2-9E6E-63DA18FD1D75}" srcOrd="1" destOrd="0" presId="urn:microsoft.com/office/officeart/2005/8/layout/orgChart1"/>
    <dgm:cxn modelId="{AFC65CB3-49D8-4814-9DFC-B60DB07706BD}" type="presParOf" srcId="{B1C3C369-7038-4457-B0C7-8579316ACAA1}" destId="{5C7F883C-6AFE-48BF-83AD-DD082A61F503}" srcOrd="1" destOrd="0" presId="urn:microsoft.com/office/officeart/2005/8/layout/orgChart1"/>
    <dgm:cxn modelId="{9343B8E1-B976-4205-AA40-AE55CD9ACF1A}" type="presParOf" srcId="{B1C3C369-7038-4457-B0C7-8579316ACAA1}" destId="{1FD5F0CE-BB99-4F66-8E40-EDA4210152DC}" srcOrd="2" destOrd="0" presId="urn:microsoft.com/office/officeart/2005/8/layout/orgChart1"/>
    <dgm:cxn modelId="{2595CBDB-15E9-4EEC-AD28-8286D398F8CB}" type="presParOf" srcId="{C7C2FE5B-5341-46EC-A735-3F1D40380B84}" destId="{7DF1D795-A26D-446C-ADA6-ABB61754EB9D}" srcOrd="4" destOrd="0" presId="urn:microsoft.com/office/officeart/2005/8/layout/orgChart1"/>
    <dgm:cxn modelId="{7FC7532C-4923-449F-BCC6-5053811A8705}" type="presParOf" srcId="{C7C2FE5B-5341-46EC-A735-3F1D40380B84}" destId="{401D91EA-4ED3-4DFD-9FAD-3812B4C10659}" srcOrd="5" destOrd="0" presId="urn:microsoft.com/office/officeart/2005/8/layout/orgChart1"/>
    <dgm:cxn modelId="{14636E9C-FE47-43F0-952C-B7B27AA428F1}" type="presParOf" srcId="{401D91EA-4ED3-4DFD-9FAD-3812B4C10659}" destId="{9CFC8A72-8967-46B4-8219-B9B6F50F2540}" srcOrd="0" destOrd="0" presId="urn:microsoft.com/office/officeart/2005/8/layout/orgChart1"/>
    <dgm:cxn modelId="{09FB5923-FAA9-4831-8399-35E11A040FF6}" type="presParOf" srcId="{9CFC8A72-8967-46B4-8219-B9B6F50F2540}" destId="{2D68E921-490C-4408-BE0C-5855E66F72B1}" srcOrd="0" destOrd="0" presId="urn:microsoft.com/office/officeart/2005/8/layout/orgChart1"/>
    <dgm:cxn modelId="{52B27DA5-F545-45E3-B766-74E311BF5A42}" type="presParOf" srcId="{9CFC8A72-8967-46B4-8219-B9B6F50F2540}" destId="{41340C6D-BAEF-4490-8DC1-A52346AA1B3F}" srcOrd="1" destOrd="0" presId="urn:microsoft.com/office/officeart/2005/8/layout/orgChart1"/>
    <dgm:cxn modelId="{D1689AFD-3EB2-4183-B5A6-D02BFE9F6A1C}" type="presParOf" srcId="{401D91EA-4ED3-4DFD-9FAD-3812B4C10659}" destId="{F1575DF6-8453-4006-98AF-93B4FDA1EA80}" srcOrd="1" destOrd="0" presId="urn:microsoft.com/office/officeart/2005/8/layout/orgChart1"/>
    <dgm:cxn modelId="{BE9A17E2-FEA4-4A23-B54B-E99FD5B03449}" type="presParOf" srcId="{401D91EA-4ED3-4DFD-9FAD-3812B4C10659}" destId="{68A57311-5CC4-4AC5-8E58-DA2261523742}" srcOrd="2" destOrd="0" presId="urn:microsoft.com/office/officeart/2005/8/layout/orgChart1"/>
    <dgm:cxn modelId="{B651FFF3-5DD0-4020-BA7F-A822B776B8F4}" type="presParOf" srcId="{C7C2FE5B-5341-46EC-A735-3F1D40380B84}" destId="{33199B28-389E-47A8-8A4F-964D30A7EBE0}" srcOrd="6" destOrd="0" presId="urn:microsoft.com/office/officeart/2005/8/layout/orgChart1"/>
    <dgm:cxn modelId="{F526F60F-7145-487E-8EC7-9C2DB51A467E}" type="presParOf" srcId="{C7C2FE5B-5341-46EC-A735-3F1D40380B84}" destId="{E9176EEE-23B6-4E1C-ADEC-55E10F562FCF}" srcOrd="7" destOrd="0" presId="urn:microsoft.com/office/officeart/2005/8/layout/orgChart1"/>
    <dgm:cxn modelId="{444DB42F-6069-4DEA-9D71-7A2678BB6335}" type="presParOf" srcId="{E9176EEE-23B6-4E1C-ADEC-55E10F562FCF}" destId="{0E75AA7D-3213-4FF0-AE70-F226025DA5BA}" srcOrd="0" destOrd="0" presId="urn:microsoft.com/office/officeart/2005/8/layout/orgChart1"/>
    <dgm:cxn modelId="{25BF330C-EB38-4CA7-825C-288F53E5C58C}" type="presParOf" srcId="{0E75AA7D-3213-4FF0-AE70-F226025DA5BA}" destId="{B38FAFDB-7522-402A-9521-72C7DE6B93A8}" srcOrd="0" destOrd="0" presId="urn:microsoft.com/office/officeart/2005/8/layout/orgChart1"/>
    <dgm:cxn modelId="{BAA737E7-076C-485F-9908-69A1530F1D6E}" type="presParOf" srcId="{0E75AA7D-3213-4FF0-AE70-F226025DA5BA}" destId="{49EE1C2C-0AE0-4057-A54F-E33B9E84770B}" srcOrd="1" destOrd="0" presId="urn:microsoft.com/office/officeart/2005/8/layout/orgChart1"/>
    <dgm:cxn modelId="{1F9A2350-4FE7-4CC5-B2FD-EF7C94814E41}" type="presParOf" srcId="{E9176EEE-23B6-4E1C-ADEC-55E10F562FCF}" destId="{5D9C2601-C5FD-400F-AD9E-8B9521C6CF5B}" srcOrd="1" destOrd="0" presId="urn:microsoft.com/office/officeart/2005/8/layout/orgChart1"/>
    <dgm:cxn modelId="{F78E37AC-E3C4-4BBD-A68B-5C4C18AE3741}" type="presParOf" srcId="{E9176EEE-23B6-4E1C-ADEC-55E10F562FCF}" destId="{417A403E-AFE6-492D-B58E-EAEBD2D9E945}" srcOrd="2" destOrd="0" presId="urn:microsoft.com/office/officeart/2005/8/layout/orgChart1"/>
    <dgm:cxn modelId="{496316EE-9A39-409C-8813-754A76F7AD0A}" type="presParOf" srcId="{1F8A1068-F23E-49F5-831B-A60BC1070AD8}" destId="{DF02991A-816C-46D4-A5EF-43DA94009DB3}" srcOrd="2" destOrd="0" presId="urn:microsoft.com/office/officeart/2005/8/layout/orgChart1"/>
    <dgm:cxn modelId="{49253B7E-9FBB-4F77-8587-C19779E9F556}" type="presParOf" srcId="{DF02991A-816C-46D4-A5EF-43DA94009DB3}" destId="{2DD1E497-1AF2-4030-A5E4-F01A4272C886}" srcOrd="0" destOrd="0" presId="urn:microsoft.com/office/officeart/2005/8/layout/orgChart1"/>
    <dgm:cxn modelId="{00E8BE39-2774-4F5E-945D-ADC57B38A7F8}" type="presParOf" srcId="{DF02991A-816C-46D4-A5EF-43DA94009DB3}" destId="{E705514A-F5EC-4706-90D4-25A2F3AB65C9}" srcOrd="1" destOrd="0" presId="urn:microsoft.com/office/officeart/2005/8/layout/orgChart1"/>
    <dgm:cxn modelId="{06952FD8-8CBA-41FB-8057-B7A29740685C}" type="presParOf" srcId="{E705514A-F5EC-4706-90D4-25A2F3AB65C9}" destId="{EF19774B-46F9-4C71-BC38-EEE2468D848A}" srcOrd="0" destOrd="0" presId="urn:microsoft.com/office/officeart/2005/8/layout/orgChart1"/>
    <dgm:cxn modelId="{DE43DCDE-C6C5-4CC8-B970-4044B98C63E1}" type="presParOf" srcId="{EF19774B-46F9-4C71-BC38-EEE2468D848A}" destId="{541D7B68-F795-457E-843A-446D669E65DC}" srcOrd="0" destOrd="0" presId="urn:microsoft.com/office/officeart/2005/8/layout/orgChart1"/>
    <dgm:cxn modelId="{C7C85D49-AC8C-4064-A3EF-E84D87EC3ABD}" type="presParOf" srcId="{EF19774B-46F9-4C71-BC38-EEE2468D848A}" destId="{176D3A1F-921D-4119-8FC5-FBC004F0149E}" srcOrd="1" destOrd="0" presId="urn:microsoft.com/office/officeart/2005/8/layout/orgChart1"/>
    <dgm:cxn modelId="{6A9346E5-E566-4A94-B348-C9F706B32950}" type="presParOf" srcId="{E705514A-F5EC-4706-90D4-25A2F3AB65C9}" destId="{C0EB3DFD-3177-499D-9669-935779D6E59F}" srcOrd="1" destOrd="0" presId="urn:microsoft.com/office/officeart/2005/8/layout/orgChart1"/>
    <dgm:cxn modelId="{C34FAC7C-8CD9-4D23-8782-2657C2AEC6A4}" type="presParOf" srcId="{E705514A-F5EC-4706-90D4-25A2F3AB65C9}" destId="{C02A516A-2B90-4A44-BF21-09D0FFFF6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E497-1AF2-4030-A5E4-F01A4272C886}">
      <dsp:nvSpPr>
        <dsp:cNvPr id="0" name=""/>
        <dsp:cNvSpPr/>
      </dsp:nvSpPr>
      <dsp:spPr>
        <a:xfrm>
          <a:off x="3780994" y="1673111"/>
          <a:ext cx="179445" cy="819052"/>
        </a:xfrm>
        <a:custGeom>
          <a:avLst/>
          <a:gdLst/>
          <a:ahLst/>
          <a:cxnLst/>
          <a:rect l="0" t="0" r="0" b="0"/>
          <a:pathLst>
            <a:path>
              <a:moveTo>
                <a:pt x="179445" y="0"/>
              </a:moveTo>
              <a:lnTo>
                <a:pt x="179445" y="819052"/>
              </a:lnTo>
              <a:lnTo>
                <a:pt x="0" y="819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9B28-389E-47A8-8A4F-964D30A7EBE0}">
      <dsp:nvSpPr>
        <dsp:cNvPr id="0" name=""/>
        <dsp:cNvSpPr/>
      </dsp:nvSpPr>
      <dsp:spPr>
        <a:xfrm>
          <a:off x="3960440" y="1673111"/>
          <a:ext cx="3101841" cy="1638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659"/>
              </a:lnTo>
              <a:lnTo>
                <a:pt x="3101841" y="1458659"/>
              </a:lnTo>
              <a:lnTo>
                <a:pt x="3101841" y="163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1D795-A26D-446C-ADA6-ABB61754EB9D}">
      <dsp:nvSpPr>
        <dsp:cNvPr id="0" name=""/>
        <dsp:cNvSpPr/>
      </dsp:nvSpPr>
      <dsp:spPr>
        <a:xfrm>
          <a:off x="3960440" y="1673111"/>
          <a:ext cx="1033947" cy="1638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659"/>
              </a:lnTo>
              <a:lnTo>
                <a:pt x="1033947" y="1458659"/>
              </a:lnTo>
              <a:lnTo>
                <a:pt x="1033947" y="163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2A1F9-8AFC-4136-AD11-DAB15AAAC68C}">
      <dsp:nvSpPr>
        <dsp:cNvPr id="0" name=""/>
        <dsp:cNvSpPr/>
      </dsp:nvSpPr>
      <dsp:spPr>
        <a:xfrm>
          <a:off x="2926492" y="1673111"/>
          <a:ext cx="1033947" cy="1638105"/>
        </a:xfrm>
        <a:custGeom>
          <a:avLst/>
          <a:gdLst/>
          <a:ahLst/>
          <a:cxnLst/>
          <a:rect l="0" t="0" r="0" b="0"/>
          <a:pathLst>
            <a:path>
              <a:moveTo>
                <a:pt x="1033947" y="0"/>
              </a:moveTo>
              <a:lnTo>
                <a:pt x="1033947" y="1458659"/>
              </a:lnTo>
              <a:lnTo>
                <a:pt x="0" y="1458659"/>
              </a:lnTo>
              <a:lnTo>
                <a:pt x="0" y="163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3B58D-C906-4FA5-9BAD-78C00821F318}">
      <dsp:nvSpPr>
        <dsp:cNvPr id="0" name=""/>
        <dsp:cNvSpPr/>
      </dsp:nvSpPr>
      <dsp:spPr>
        <a:xfrm>
          <a:off x="858598" y="1673111"/>
          <a:ext cx="3101841" cy="1638105"/>
        </a:xfrm>
        <a:custGeom>
          <a:avLst/>
          <a:gdLst/>
          <a:ahLst/>
          <a:cxnLst/>
          <a:rect l="0" t="0" r="0" b="0"/>
          <a:pathLst>
            <a:path>
              <a:moveTo>
                <a:pt x="3101841" y="0"/>
              </a:moveTo>
              <a:lnTo>
                <a:pt x="3101841" y="1458659"/>
              </a:lnTo>
              <a:lnTo>
                <a:pt x="0" y="1458659"/>
              </a:lnTo>
              <a:lnTo>
                <a:pt x="0" y="1638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60E47-B7C1-4228-9D93-1BC46EBD98E8}">
      <dsp:nvSpPr>
        <dsp:cNvPr id="0" name=""/>
        <dsp:cNvSpPr/>
      </dsp:nvSpPr>
      <dsp:spPr>
        <a:xfrm>
          <a:off x="2372288" y="818609"/>
          <a:ext cx="3176302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Технология</a:t>
          </a:r>
          <a:endParaRPr lang="ru-RU" sz="2800" b="1" kern="1200" dirty="0"/>
        </a:p>
      </dsp:txBody>
      <dsp:txXfrm>
        <a:off x="2372288" y="818609"/>
        <a:ext cx="3176302" cy="854501"/>
      </dsp:txXfrm>
    </dsp:sp>
    <dsp:sp modelId="{BA0A2130-6962-4E32-A225-72DA7216F150}">
      <dsp:nvSpPr>
        <dsp:cNvPr id="0" name=""/>
        <dsp:cNvSpPr/>
      </dsp:nvSpPr>
      <dsp:spPr>
        <a:xfrm>
          <a:off x="4097" y="3311216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Графический дизайн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ГАПОУ «ЧПК» </a:t>
          </a:r>
          <a:endParaRPr lang="ru-RU" sz="1200" kern="1200" dirty="0"/>
        </a:p>
      </dsp:txBody>
      <dsp:txXfrm>
        <a:off x="4097" y="3311216"/>
        <a:ext cx="1709003" cy="854501"/>
      </dsp:txXfrm>
    </dsp:sp>
    <dsp:sp modelId="{5AA8F027-7190-429F-ADD9-07B70D904619}">
      <dsp:nvSpPr>
        <dsp:cNvPr id="0" name=""/>
        <dsp:cNvSpPr/>
      </dsp:nvSpPr>
      <dsp:spPr>
        <a:xfrm>
          <a:off x="2071991" y="3311216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Ремонт и обслуживание легковых автомобилей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ГАПОУ «ЧПК» </a:t>
          </a:r>
          <a:endParaRPr lang="ru-RU" sz="1200" kern="1200" dirty="0"/>
        </a:p>
      </dsp:txBody>
      <dsp:txXfrm>
        <a:off x="2071991" y="3311216"/>
        <a:ext cx="1709003" cy="854501"/>
      </dsp:txXfrm>
    </dsp:sp>
    <dsp:sp modelId="{2D68E921-490C-4408-BE0C-5855E66F72B1}">
      <dsp:nvSpPr>
        <dsp:cNvPr id="0" name=""/>
        <dsp:cNvSpPr/>
      </dsp:nvSpPr>
      <dsp:spPr>
        <a:xfrm>
          <a:off x="4139885" y="3311216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Кондитерское дело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ГАПОУ «</a:t>
          </a:r>
          <a:r>
            <a:rPr lang="ru-RU" sz="1600" kern="1200" dirty="0" err="1" smtClean="0"/>
            <a:t>ЧТТПиК</a:t>
          </a:r>
          <a:r>
            <a:rPr lang="ru-RU" sz="1600" kern="1200" dirty="0" smtClean="0"/>
            <a:t>» </a:t>
          </a:r>
          <a:endParaRPr lang="ru-RU" sz="1600" kern="1200" dirty="0"/>
        </a:p>
      </dsp:txBody>
      <dsp:txXfrm>
        <a:off x="4139885" y="3311216"/>
        <a:ext cx="1709003" cy="854501"/>
      </dsp:txXfrm>
    </dsp:sp>
    <dsp:sp modelId="{B38FAFDB-7522-402A-9521-72C7DE6B93A8}">
      <dsp:nvSpPr>
        <dsp:cNvPr id="0" name=""/>
        <dsp:cNvSpPr/>
      </dsp:nvSpPr>
      <dsp:spPr>
        <a:xfrm>
          <a:off x="6207779" y="3311216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Ресторанный сервис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ГАПОУ «</a:t>
          </a:r>
          <a:r>
            <a:rPr lang="ru-RU" sz="1600" kern="1200" dirty="0" err="1" smtClean="0"/>
            <a:t>ЧТТПиК</a:t>
          </a:r>
          <a:r>
            <a:rPr lang="ru-RU" sz="1600" kern="1200" dirty="0" smtClean="0"/>
            <a:t>» </a:t>
          </a:r>
          <a:endParaRPr lang="ru-RU" sz="1600" kern="1200" dirty="0"/>
        </a:p>
      </dsp:txBody>
      <dsp:txXfrm>
        <a:off x="6207779" y="3311216"/>
        <a:ext cx="1709003" cy="854501"/>
      </dsp:txXfrm>
    </dsp:sp>
    <dsp:sp modelId="{541D7B68-F795-457E-843A-446D669E65DC}">
      <dsp:nvSpPr>
        <dsp:cNvPr id="0" name=""/>
        <dsp:cNvSpPr/>
      </dsp:nvSpPr>
      <dsp:spPr>
        <a:xfrm>
          <a:off x="2104479" y="2032002"/>
          <a:ext cx="1676515" cy="920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Урок технологии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в школе</a:t>
          </a:r>
          <a:endParaRPr lang="ru-RU" sz="1400" b="1" kern="1200" dirty="0"/>
        </a:p>
      </dsp:txBody>
      <dsp:txXfrm>
        <a:off x="2104479" y="2032002"/>
        <a:ext cx="1676515" cy="92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B5F1-8910-43F6-BDF7-94AB8B6F70D2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198C-89AA-4967-A99C-480CD4764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8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198C-89AA-4967-A99C-480CD4764E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B28FDC-9C41-4CC5-8EF4-32E642908A92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0417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EDEAD8-66D6-40AB-900A-9CC234CA7381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2204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198C-89AA-4967-A99C-480CD4764E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0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198C-89AA-4967-A99C-480CD4764E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8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198C-89AA-4967-A99C-480CD4764E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8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7198C-89AA-4967-A99C-480CD4764EA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8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9A0A3-92C1-4C80-9FBB-E450974F47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31092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718" y="2060847"/>
            <a:ext cx="8640762" cy="382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Из опыта реализации проекта </a:t>
            </a:r>
            <a:b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ru-RU" altLang="ru-RU" sz="3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«От школы к профессионалам будущего» </a:t>
            </a:r>
            <a: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</a:br>
            <a: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по разработке и апробации вариативных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форм проведения промежуточной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и итоговой аттестации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  <a:cs typeface="Calibri" panose="020F0502020204030204" pitchFamily="34" charset="0"/>
              </a:rPr>
              <a:t>по учебному предмету «Технология»</a:t>
            </a: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лександр\Desktop\Новая папка (3)\full1275991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195736" cy="210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73" y="45160"/>
            <a:ext cx="2031727" cy="2015687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148064" y="5157192"/>
            <a:ext cx="374441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cs typeface="Calibri" panose="020F0502020204030204" pitchFamily="34" charset="0"/>
              </a:rPr>
              <a:t>Директор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cs typeface="Calibri" panose="020F0502020204030204" pitchFamily="34" charset="0"/>
              </a:rPr>
              <a:t>МБОУ «СОШ № 36» г. Чебоксары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cs typeface="Calibri" panose="020F0502020204030204" pitchFamily="34" charset="0"/>
              </a:rPr>
              <a:t>Ю. А. Кирзенкова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06" y="5229200"/>
            <a:ext cx="270685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2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>
          <a:xfrm>
            <a:off x="460375" y="836613"/>
            <a:ext cx="8229600" cy="8842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Внедрен модульный принцип преподавания предмета «Технология»</a:t>
            </a:r>
          </a:p>
        </p:txBody>
      </p:sp>
      <p:sp>
        <p:nvSpPr>
          <p:cNvPr id="46083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608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60375" y="6021388"/>
            <a:ext cx="2755900" cy="65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397125"/>
            <a:ext cx="410445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43359" y="2557705"/>
            <a:ext cx="4156420" cy="277094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5738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8814" y="980728"/>
            <a:ext cx="8229600" cy="11969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Проведена аттестации в форме публичной защиты проекта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 МБОУ «СОШ № 36» г. Чебоксары с привлечением экспертов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из организаций-партнеров</a:t>
            </a:r>
          </a:p>
        </p:txBody>
      </p:sp>
      <p:sp>
        <p:nvSpPr>
          <p:cNvPr id="65539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 bwMode="auto">
          <a:xfrm>
            <a:off x="463596" y="6093296"/>
            <a:ext cx="275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</a:t>
            </a:r>
            <a:r>
              <a:rPr lang="ru-RU" altLang="ru-RU" sz="1400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25.12.2020 </a:t>
            </a:r>
            <a:r>
              <a:rPr lang="ru-RU" altLang="ru-RU" sz="1400" dirty="0">
                <a:solidFill>
                  <a:srgbClr val="44546A"/>
                </a:solidFill>
                <a:latin typeface="Franklin Gothic Book" panose="020B0503020102020204" pitchFamily="34" charset="0"/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24579"/>
            <a:ext cx="3634507" cy="2423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0" y="2411114"/>
            <a:ext cx="3635959" cy="242397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5636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12749"/>
            <a:ext cx="8229600" cy="1196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Проведена промежуточная аттестации с форме демонстрационного экзамена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 элементами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WorldSkills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в Чебоксарском профессиональном колледже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имени Н.В. Никольского       </a:t>
            </a:r>
          </a:p>
        </p:txBody>
      </p:sp>
      <p:sp>
        <p:nvSpPr>
          <p:cNvPr id="6656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5479"/>
            <a:ext cx="3911600" cy="8810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Модуль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«Графический дизайн»</a:t>
            </a:r>
          </a:p>
        </p:txBody>
      </p:sp>
      <p:sp>
        <p:nvSpPr>
          <p:cNvPr id="66564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99749"/>
            <a:ext cx="3815240" cy="25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14"/>
          <p:cNvSpPr txBox="1">
            <a:spLocks noChangeArrowheads="1"/>
          </p:cNvSpPr>
          <p:nvPr/>
        </p:nvSpPr>
        <p:spPr bwMode="auto">
          <a:xfrm>
            <a:off x="4565993" y="1744541"/>
            <a:ext cx="4070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Модуль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«Ремонт и обслуживание легковых автомобилей»</a:t>
            </a:r>
          </a:p>
        </p:txBody>
      </p:sp>
      <p:sp>
        <p:nvSpPr>
          <p:cNvPr id="66568" name="Нижний колонтитул 3"/>
          <p:cNvSpPr txBox="1">
            <a:spLocks/>
          </p:cNvSpPr>
          <p:nvPr/>
        </p:nvSpPr>
        <p:spPr bwMode="auto">
          <a:xfrm>
            <a:off x="307975" y="6200775"/>
            <a:ext cx="275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</a:t>
            </a:r>
            <a:r>
              <a:rPr lang="ru-RU" altLang="ru-RU" sz="1400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25.12.2020 </a:t>
            </a:r>
            <a:r>
              <a:rPr lang="ru-RU" altLang="ru-RU" sz="1400" dirty="0">
                <a:solidFill>
                  <a:srgbClr val="44546A"/>
                </a:solidFill>
                <a:latin typeface="Franklin Gothic Book" panose="020B0503020102020204" pitchFamily="34" charset="0"/>
              </a:rPr>
              <a:t>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4" y="2799749"/>
            <a:ext cx="3815915" cy="254394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034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76475"/>
            <a:ext cx="3508375" cy="8826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Модуль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«Кондитерское дело»</a:t>
            </a:r>
          </a:p>
        </p:txBody>
      </p:sp>
      <p:sp>
        <p:nvSpPr>
          <p:cNvPr id="67587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7588" name="Rectangle 14"/>
          <p:cNvSpPr txBox="1">
            <a:spLocks noChangeArrowheads="1"/>
          </p:cNvSpPr>
          <p:nvPr/>
        </p:nvSpPr>
        <p:spPr bwMode="auto">
          <a:xfrm>
            <a:off x="5004048" y="2176970"/>
            <a:ext cx="3563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Модуль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«Ресторанный сервис»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title"/>
          </p:nvPr>
        </p:nvSpPr>
        <p:spPr>
          <a:xfrm>
            <a:off x="460375" y="980728"/>
            <a:ext cx="8229600" cy="1196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Проведена промежуточная аттестация в форме демонстрационного экзамена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 элементами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WorldSkills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в Чебоксарском техникуме технологии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питания и коммерции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3356992"/>
            <a:ext cx="3668465" cy="2445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56992"/>
            <a:ext cx="3636715" cy="2424477"/>
          </a:xfrm>
          <a:prstGeom prst="rect">
            <a:avLst/>
          </a:prstGeom>
        </p:spPr>
      </p:pic>
      <p:sp>
        <p:nvSpPr>
          <p:cNvPr id="11" name="Нижний колонтитул 3"/>
          <p:cNvSpPr txBox="1">
            <a:spLocks/>
          </p:cNvSpPr>
          <p:nvPr/>
        </p:nvSpPr>
        <p:spPr bwMode="auto">
          <a:xfrm>
            <a:off x="468160" y="6093296"/>
            <a:ext cx="275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</a:t>
            </a:r>
            <a:r>
              <a:rPr lang="ru-RU" altLang="ru-RU" sz="1400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25.12.2020 </a:t>
            </a:r>
            <a:r>
              <a:rPr lang="ru-RU" altLang="ru-RU" sz="1400" dirty="0">
                <a:solidFill>
                  <a:srgbClr val="44546A"/>
                </a:solidFill>
                <a:latin typeface="Franklin Gothic Book" panose="020B0503020102020204" pitchFamily="34" charset="0"/>
              </a:rPr>
              <a:t>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637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856407"/>
            <a:ext cx="4675857" cy="48407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Основной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этап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Продукты инновационной деятельности </a:t>
            </a:r>
            <a:endParaRPr lang="ru-RU" sz="17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методическая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разработка «Навигатор будущего профессионала»;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сценарий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образовательного </a:t>
            </a:r>
            <a:r>
              <a:rPr lang="ru-RU" sz="13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квеста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  «Я выбираю..»;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буклет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«Что делать если…»;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сборник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кейс «Школьник – будущему профессионалу»;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сборник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«Методические рекомендации по организации внедрения вариативных форм промежуточной и итоговой аттестации по учебному предмету «Технология»;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сборник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«Контрольно-измерительные материалы для проведения промежуточной аттестации в форме публичной защиты проекта и по итогам освоения модуля с использованием механизма демонстрационного экзамена</a:t>
            </a: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»;</a:t>
            </a:r>
            <a:endParaRPr lang="ru-RU" sz="13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программы 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республиканских и межрегиональных </a:t>
            </a:r>
            <a:r>
              <a:rPr lang="ru-RU" sz="13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вебинаров</a:t>
            </a:r>
            <a:r>
              <a:rPr lang="ru-RU" sz="1350" dirty="0">
                <a:solidFill>
                  <a:srgbClr val="002060"/>
                </a:solidFill>
                <a:latin typeface="Arial Black" panose="020B0A04020102020204" pitchFamily="34" charset="0"/>
              </a:rPr>
              <a:t> и презентаций к </a:t>
            </a:r>
            <a:r>
              <a:rPr lang="ru-RU" sz="13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ним</a:t>
            </a:r>
            <a:endParaRPr lang="ru-RU" sz="13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385705"/>
              </p:ext>
            </p:extLst>
          </p:nvPr>
        </p:nvGraphicFramePr>
        <p:xfrm>
          <a:off x="5483254" y="1044526"/>
          <a:ext cx="3171825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8019720" imgH="5667202" progId="AcroExch.Document.DC">
                  <p:embed/>
                </p:oleObj>
              </mc:Choice>
              <mc:Fallback>
                <p:oleObj name="Acrobat Document" r:id="rId3" imgW="8019720" imgH="5667202" progId="AcroExch.Document.DC">
                  <p:embed/>
                  <p:pic>
                    <p:nvPicPr>
                      <p:cNvPr id="7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54" y="1044526"/>
                        <a:ext cx="3171825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3268871"/>
            <a:ext cx="1795120" cy="256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261" y="3268871"/>
            <a:ext cx="1878457" cy="2550991"/>
          </a:xfrm>
          <a:prstGeom prst="rect">
            <a:avLst/>
          </a:prstGeom>
        </p:spPr>
      </p:pic>
      <p:sp>
        <p:nvSpPr>
          <p:cNvPr id="11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</p:spTree>
    <p:extLst>
      <p:ext uri="{BB962C8B-B14F-4D97-AF65-F5344CB8AC3E}">
        <p14:creationId xmlns:p14="http://schemas.microsoft.com/office/powerpoint/2010/main" val="298882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856407"/>
            <a:ext cx="3883769" cy="48407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Основной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этап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Продукт</a:t>
            </a:r>
          </a:p>
          <a:p>
            <a:pPr marL="0" indent="0" algn="ctr"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инновационной деятельности </a:t>
            </a:r>
          </a:p>
          <a:p>
            <a:pPr marL="0" indent="0" algn="ctr">
              <a:buNone/>
              <a:defRPr/>
            </a:pPr>
            <a:endParaRPr lang="ru-RU" sz="17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видеоролик </a:t>
            </a:r>
          </a:p>
          <a:p>
            <a:pPr marL="0" indent="0" algn="ctr"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методической направленности</a:t>
            </a:r>
          </a:p>
          <a:p>
            <a:pPr marL="0" indent="0" algn="ctr"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«Вариативные формы промежуточной и итоговой аттестации по учебному предмету «Технология» о</a:t>
            </a:r>
          </a:p>
          <a:p>
            <a:pPr marL="0" indent="0" algn="ctr"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результатах инновационной деятельности в рамках реализация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проекта 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«От школы к профессионалам будущего»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  <a:defRPr/>
            </a:pPr>
            <a:endParaRPr lang="ru-RU" sz="1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7206" y="856407"/>
            <a:ext cx="3311987" cy="247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«Создание сети школ, реализующих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проектов»</a:t>
            </a: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 «Разработка и апробация вариативных форм проведения промежуточной и итоговой аттестации по учебному предмету «Технология»</a:t>
            </a: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 36» г. Чебоксары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Чувашской Республики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 школы к профессионалам будущего»</a:t>
            </a:r>
            <a:endParaRPr lang="ru-RU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22183"/>
            <a:ext cx="3816424" cy="2086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856407"/>
            <a:ext cx="3955777" cy="484073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Основной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этап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  <a:defRPr/>
            </a:pPr>
            <a:endParaRPr lang="ru-RU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Авторская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методическая образовательная сеть в национальной методической сети на сайте </a:t>
            </a:r>
            <a:r>
              <a:rPr lang="ru-RU" sz="1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конкурсшкол.рф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. Заключены договора о сетевом взаимодействии и 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сотрудничестве.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Открытая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региональная образовательная сеть по теме «Вариативные формы проведения промежуточной и итоговой аттестации по учебному предмету «Технология» с использование ресурсов образовательных сетей.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11" name="Объект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778" y="1052736"/>
            <a:ext cx="3584487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42191"/>
            <a:ext cx="1852142" cy="2655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021" y="3265289"/>
            <a:ext cx="1825311" cy="2655844"/>
          </a:xfrm>
          <a:prstGeom prst="rect">
            <a:avLst/>
          </a:prstGeom>
        </p:spPr>
      </p:pic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</p:spTree>
    <p:extLst>
      <p:ext uri="{BB962C8B-B14F-4D97-AF65-F5344CB8AC3E}">
        <p14:creationId xmlns:p14="http://schemas.microsoft.com/office/powerpoint/2010/main" val="85662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798725"/>
            <a:ext cx="3955777" cy="484073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0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темы: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10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ресурсов среднего профессионального образования для внедрения вариативных форм проведения промежуточной и итоговой аттестации по учебному предмету «Технология»»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организованный 27 октября 2020 года совместно с БУ ЧР ДПО «Чувашский республиканский институт образования» Минобразования Чувашии, для слушателей курсов БУ ЧР ДПО «Чувашский республиканский институт образования» Минобразования Чувашии, учителей технологии и ИЗО Чувашской Республики, в котором приняли участие 31 педагог Чувашской 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10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выбора школьником форм проведения промежуточной и итоговой аттестации по учебному предмету «Технология»»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организованный 27 ноября 2020 года для руководителей и педагогов образовательных организаций Российской Федерации, в котором приняло участие 30 педагогов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10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«Демонстрационный экзамен и публичная защита проектной работы как формы проведения промежуточной и итоговой аттестации по учебному предмету «Технология»», 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25 декабря 2020 года для руководящие и педагогические работники образовательных организаций субъектов РФ образовательных организаций Российской Федерации, в котором приняло участие 30 педагогов.</a:t>
            </a:r>
          </a:p>
          <a:p>
            <a:pPr algn="ctr">
              <a:buFont typeface="Wingdings" panose="05000000000000000000" pitchFamily="2" charset="2"/>
              <a:buChar char="q"/>
              <a:defRPr/>
            </a:pPr>
            <a:endParaRPr lang="ru-RU" sz="105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1333" y="-6380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66" y="912113"/>
            <a:ext cx="4320239" cy="2426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693" y="3539814"/>
            <a:ext cx="4291912" cy="241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684275"/>
            <a:ext cx="3955777" cy="515529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семинар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ресурс системы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школе»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организованный 3 ноября 2020 года для заместителей директоров образовательных организаций г. Чебоксары, в котором приняло участие 56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стажировка на тему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сопровождение выбора школьником форм проведения промежуточной и итоговой аттестации по учебному предмету «Технология»»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организованная 23 ноября 2020 года совместно с БУ ЧР ДПО «Чувашский республиканский институт образования» Минобразования Чувашии, для слушателей курсов ЧРИО, учителей технологии и ИЗО Чувашской Республики, в которой приняли участие 31 педагог Чувашской Республики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повышения квалификации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программе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апробация вариативных форм проведения промежуточной и итоговой аттестации по учебному предмету «Технология»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ГАПОУ ЧР «ЧПК» Минобразования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Чувашии с 21 по 25 декабря 2020 года.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выступление директора МБОУ «СОШ № 36» г. Чебоксары во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съезде участников методических сетей организаций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Реализующих инновационные проекты и программы для обновления существующих и создания новых технологий и содержания обучения и воспитания.</a:t>
            </a:r>
          </a:p>
          <a:p>
            <a:pPr marL="0" indent="0">
              <a:buNone/>
            </a:pPr>
            <a:endParaRPr lang="ru-RU" sz="105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1333" y="-6380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004048" y="616583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08720"/>
            <a:ext cx="3611893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125" y="3759592"/>
            <a:ext cx="3622808" cy="21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856407"/>
            <a:ext cx="4099793" cy="484073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Заключительный:</a:t>
            </a:r>
          </a:p>
          <a:p>
            <a:pPr marL="0" indent="0" algn="ctr">
              <a:buNone/>
              <a:defRPr/>
            </a:pP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 мониторинг хода реализации проекта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Проведен аудит реализации проекта с привлечением экспертов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 комплексный анализ и оценка эффективности условий и ресурсного обеспечения реализации апробации мероприятий проекта (справки).  </a:t>
            </a:r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Организованы мероприятия по диссеминации практики и тиражированию продуктов инновационной деятельности.</a:t>
            </a:r>
          </a:p>
          <a:p>
            <a:pPr algn="just" eaLnBrk="1" hangingPunct="1">
              <a:defRPr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959" y="900095"/>
            <a:ext cx="3154465" cy="2552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959" y="3789040"/>
            <a:ext cx="3319772" cy="20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80548" y="44624"/>
            <a:ext cx="8229600" cy="668338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межрегионального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25.12.2020 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56611"/>
              </p:ext>
            </p:extLst>
          </p:nvPr>
        </p:nvGraphicFramePr>
        <p:xfrm>
          <a:off x="534907" y="698934"/>
          <a:ext cx="7920881" cy="550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948">
                  <a:extLst>
                    <a:ext uri="{9D8B030D-6E8A-4147-A177-3AD203B41FA5}">
                      <a16:colId xmlns:a16="http://schemas.microsoft.com/office/drawing/2014/main" val="3774840728"/>
                    </a:ext>
                  </a:extLst>
                </a:gridCol>
                <a:gridCol w="4323639">
                  <a:extLst>
                    <a:ext uri="{9D8B030D-6E8A-4147-A177-3AD203B41FA5}">
                      <a16:colId xmlns:a16="http://schemas.microsoft.com/office/drawing/2014/main" val="1461371995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3866289018"/>
                    </a:ext>
                  </a:extLst>
                </a:gridCol>
              </a:tblGrid>
              <a:tr h="4529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83" marR="248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для обсуждения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83" marR="248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Спикеры </a:t>
                      </a:r>
                      <a:r>
                        <a:rPr lang="ru-RU" sz="1600" dirty="0" err="1">
                          <a:effectLst/>
                        </a:rPr>
                        <a:t>вебинара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83" marR="24883" marT="0" marB="0"/>
                </a:tc>
                <a:extLst>
                  <a:ext uri="{0D108BD9-81ED-4DB2-BD59-A6C34878D82A}">
                    <a16:rowId xmlns:a16="http://schemas.microsoft.com/office/drawing/2014/main" val="1938066050"/>
                  </a:ext>
                </a:extLst>
              </a:tr>
              <a:tr h="128447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Приветственное слово к участникам вебинара.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опыта реализации проекта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«От школы к профессионалам будущего»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разработке и апробации вариативных форм проведения промежуточной и итоговой аттестации по учебному предмету «Технология»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Кирзенкова Ю.А., директор МБОУ «СОШ № 36» г. Чебоксары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7640887"/>
                  </a:ext>
                </a:extLst>
              </a:tr>
              <a:tr h="7903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Публичная защита проекта как форма проведения промежуточной аттестации по учебному предмету «Технология» на базе МБОУ «СОШ № 36» г. Чебоксары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Хурасева Е.Н., заместитель директора, Куршакова В.В., учитель технологии МБОУ «СОШ № 36»  г. Чебоксары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688250"/>
                  </a:ext>
                </a:extLst>
              </a:tr>
              <a:tr h="9910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проведения демонстрационного экзамена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элементами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 Skills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как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вариативной формы промежуточной аттестации по учебному предмету «Технология» в ГАПОУ ЧР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ЧТТПиК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Минобразования Чувашии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Герасимова О.Н., сертифицированный эксперт по стандартам World Skills, УПР ГАПОУ ЧР «ЧТТПиК» Минобразования Чувашии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550940"/>
                  </a:ext>
                </a:extLst>
              </a:tr>
              <a:tr h="7903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14:2814:38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проведения демонстрационного экзамена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элементами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 Skills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как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вариативной формы промежуточной аттестации по учебному предмету «Технология» в ГАПОУ ЧР «ЧПК» Минобразования Чувашии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Ефимова А.А, заместитель директора по УПР ГАПОУ ЧР «ЧПК» Минобразования Чувашии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190570"/>
                  </a:ext>
                </a:extLst>
              </a:tr>
              <a:tr h="9108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14:38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 видеоролика «От школы к профессионалам будущего» по разработке и апробации вариативных форм проведения промежуточной и итоговой аттестации по учебному предмету «Технология»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Кирзенкова Ю.А., директор МБОУ «СОШ № 36»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Чебоксары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407462"/>
                  </a:ext>
                </a:extLst>
              </a:tr>
            </a:tbl>
          </a:graphicData>
        </a:graphic>
      </p:graphicFrame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2703910" cy="303609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МБОУ "СОШ №36" г. Чебоксары, 25.12.2020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18942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6" descr="origami-banner-1.png"/>
          <p:cNvPicPr>
            <a:picLocks noChangeAspect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360488"/>
            <a:ext cx="490855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17" descr="origami-banner-1.png"/>
          <p:cNvPicPr>
            <a:picLocks noChangeAspect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475" y="2733675"/>
            <a:ext cx="4910138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5" descr="origami-banner-1.png"/>
          <p:cNvPicPr>
            <a:picLocks noChangeAspect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608013"/>
            <a:ext cx="491013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312738" y="1825625"/>
            <a:ext cx="4860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Создать/улучшить материально-техническую базу школ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не менее чем в 10 субъектах РФ</a:t>
            </a:r>
          </a:p>
        </p:txBody>
      </p:sp>
      <p:sp>
        <p:nvSpPr>
          <p:cNvPr id="38918" name="Прямоугольник 9"/>
          <p:cNvSpPr>
            <a:spLocks noChangeArrowheads="1"/>
          </p:cNvSpPr>
          <p:nvPr/>
        </p:nvSpPr>
        <p:spPr bwMode="auto">
          <a:xfrm>
            <a:off x="2338388" y="2908300"/>
            <a:ext cx="457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FFC000"/>
                </a:solidFill>
                <a:latin typeface="Arial" panose="020B0604020202020204" pitchFamily="34" charset="0"/>
              </a:rPr>
              <a:t>Повысить качество преподавания предметной области «Технология» </a:t>
            </a:r>
          </a:p>
        </p:txBody>
      </p:sp>
      <p:sp>
        <p:nvSpPr>
          <p:cNvPr id="38919" name="Прямоугольник 11"/>
          <p:cNvSpPr>
            <a:spLocks noChangeArrowheads="1"/>
          </p:cNvSpPr>
          <p:nvPr/>
        </p:nvSpPr>
        <p:spPr bwMode="auto">
          <a:xfrm>
            <a:off x="3733800" y="42433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  <a:latin typeface="Arial" panose="020B0604020202020204" pitchFamily="34" charset="0"/>
              </a:rPr>
              <a:t>Создать методическую систему, которая позволит настроить работу между опытными коллегами </a:t>
            </a:r>
            <a:br>
              <a:rPr lang="ru-RU" altLang="ru-RU" sz="1800" b="1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ru-RU" altLang="ru-RU" sz="1800" b="1">
                <a:solidFill>
                  <a:srgbClr val="FFC000"/>
                </a:solidFill>
                <a:latin typeface="Arial" panose="020B0604020202020204" pitchFamily="34" charset="0"/>
              </a:rPr>
              <a:t>и молодыми специалистами</a:t>
            </a:r>
          </a:p>
        </p:txBody>
      </p:sp>
      <p:pic>
        <p:nvPicPr>
          <p:cNvPr id="38920" name="Рисунок 12" descr="57589340_d7587b124a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206375"/>
            <a:ext cx="23320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Прямоугольник 13"/>
          <p:cNvSpPr>
            <a:spLocks noChangeArrowheads="1"/>
          </p:cNvSpPr>
          <p:nvPr/>
        </p:nvSpPr>
        <p:spPr bwMode="auto">
          <a:xfrm>
            <a:off x="6781800" y="914400"/>
            <a:ext cx="1944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  <a:latin typeface="Arial" panose="020B0604020202020204" pitchFamily="34" charset="0"/>
              </a:rPr>
              <a:t>31 декабря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  <a:latin typeface="Arial" panose="020B0604020202020204" pitchFamily="34" charset="0"/>
              </a:rPr>
              <a:t>2019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38922" name="Рисунок 14" descr="11621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026025"/>
            <a:ext cx="3048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60325" y="-50303"/>
            <a:ext cx="6623050" cy="131663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Цели проекта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«Современная школа»</a:t>
            </a:r>
            <a:endParaRPr lang="en-US" sz="40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38924" name="Рисунок 21" descr="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910013"/>
            <a:ext cx="21145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6251575"/>
            <a:ext cx="1806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14414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795713" y="6148387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</p:spTree>
    <p:extLst>
      <p:ext uri="{BB962C8B-B14F-4D97-AF65-F5344CB8AC3E}">
        <p14:creationId xmlns:p14="http://schemas.microsoft.com/office/powerpoint/2010/main" val="8393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00" y="0"/>
            <a:ext cx="9131300" cy="6843713"/>
          </a:xfrm>
        </p:spPr>
      </p:pic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>
          <a:xfrm>
            <a:off x="696913" y="2849563"/>
            <a:ext cx="777557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chemeClr val="bg1"/>
                </a:solidFill>
              </a:rPr>
              <a:t>Спасибо за сотрудничество!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</p:spTree>
    <p:extLst>
      <p:ext uri="{BB962C8B-B14F-4D97-AF65-F5344CB8AC3E}">
        <p14:creationId xmlns:p14="http://schemas.microsoft.com/office/powerpoint/2010/main" val="300811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588967" y="980728"/>
            <a:ext cx="8229600" cy="93980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</a:rPr>
              <a:t>Преподавание предмета «Технология»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743327" y="1268760"/>
          <a:ext cx="792088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7151" y="5661248"/>
            <a:ext cx="2606278" cy="303609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МБОУ "СОШ №36" г. Чебоксары, 25.12.2020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02717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0806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Достигнута цель проекта:</a:t>
            </a:r>
            <a:endParaRPr lang="ru-RU" altLang="ru-RU" sz="36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0" name="Заголовок 1"/>
          <p:cNvSpPr txBox="1">
            <a:spLocks/>
          </p:cNvSpPr>
          <p:nvPr/>
        </p:nvSpPr>
        <p:spPr bwMode="auto">
          <a:xfrm>
            <a:off x="683567" y="1340767"/>
            <a:ext cx="7776865" cy="1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разработаны 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апробированы 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вариативные  формы проведения промежуточной </a:t>
            </a: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аттестации 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рамках учебного предмета «Технология»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02" y="3294251"/>
            <a:ext cx="3766520" cy="2511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3303823"/>
            <a:ext cx="3752162" cy="25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5054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5479" y="116632"/>
            <a:ext cx="8229600" cy="739775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C00000"/>
                </a:solidFill>
              </a:rPr>
              <a:t>Решены задачи проекта: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47107" name="Текст 2"/>
          <p:cNvSpPr>
            <a:spLocks noGrp="1"/>
          </p:cNvSpPr>
          <p:nvPr>
            <p:ph type="body" sz="half" idx="1"/>
          </p:nvPr>
        </p:nvSpPr>
        <p:spPr>
          <a:xfrm>
            <a:off x="448626" y="1201738"/>
            <a:ext cx="4259263" cy="517959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1600" dirty="0" smtClean="0"/>
              <a:t>1</a:t>
            </a:r>
            <a:r>
              <a:rPr lang="ru-RU" altLang="ru-RU" sz="1600" dirty="0"/>
              <a:t>) сформированы нормативные и организационно-методические условия для реализации проекта</a:t>
            </a:r>
            <a:r>
              <a:rPr lang="ru-RU" altLang="ru-RU" sz="1600" dirty="0" smtClean="0"/>
              <a:t>;</a:t>
            </a:r>
          </a:p>
          <a:p>
            <a:endParaRPr lang="ru-RU" altLang="ru-RU" sz="1600" dirty="0"/>
          </a:p>
          <a:p>
            <a:r>
              <a:rPr lang="ru-RU" altLang="ru-RU" sz="1600" dirty="0"/>
              <a:t>2) собрана информация от обучающихся </a:t>
            </a:r>
            <a:r>
              <a:rPr lang="ru-RU" altLang="ru-RU" sz="1600" dirty="0" smtClean="0"/>
              <a:t>о </a:t>
            </a:r>
            <a:r>
              <a:rPr lang="ru-RU" altLang="ru-RU" sz="1600" dirty="0"/>
              <a:t>формах, вариантах </a:t>
            </a:r>
            <a:r>
              <a:rPr lang="ru-RU" altLang="ru-RU" sz="1600" dirty="0" smtClean="0"/>
              <a:t>промежуточного </a:t>
            </a:r>
            <a:r>
              <a:rPr lang="ru-RU" altLang="ru-RU" sz="1600" dirty="0"/>
              <a:t>испытания, модулям, по которым они желают пройти аттестацию, сформированы группы обучающихся, желающих поучаствовать в той или иной форме промежуточной аттестации по учебному предмету «Технология</a:t>
            </a:r>
            <a:r>
              <a:rPr lang="ru-RU" altLang="ru-RU" sz="1600" dirty="0" smtClean="0"/>
              <a:t>»;</a:t>
            </a:r>
          </a:p>
          <a:p>
            <a:endParaRPr lang="ru-RU" altLang="ru-RU" sz="1600" dirty="0"/>
          </a:p>
          <a:p>
            <a:r>
              <a:rPr lang="ru-RU" altLang="ru-RU" sz="1600" dirty="0"/>
              <a:t>3) реализовано мероприятие проекта: организованы вариативные формы проведения промежуточной аттестации по учебному предмету «Технология» по итогам освоения модуля в форме публичной защиты проекта, демонстрационного экзамена с элементами </a:t>
            </a:r>
            <a:r>
              <a:rPr lang="ru-RU" altLang="ru-RU" sz="1600" dirty="0" err="1"/>
              <a:t>World</a:t>
            </a:r>
            <a:r>
              <a:rPr lang="ru-RU" altLang="ru-RU" sz="1600" dirty="0"/>
              <a:t> </a:t>
            </a:r>
            <a:r>
              <a:rPr lang="ru-RU" altLang="ru-RU" sz="1600" dirty="0" err="1"/>
              <a:t>Skills</a:t>
            </a:r>
            <a:r>
              <a:rPr lang="ru-RU" altLang="ru-RU" sz="1600" dirty="0" smtClean="0"/>
              <a:t>.</a:t>
            </a:r>
          </a:p>
          <a:p>
            <a:endParaRPr lang="ru-RU" altLang="ru-RU" sz="1600" dirty="0"/>
          </a:p>
          <a:p>
            <a:r>
              <a:rPr lang="ru-RU" altLang="ru-RU" sz="1600" dirty="0"/>
              <a:t>4) проведена диссеминация педагогического и управленческого опыта по проблематике проекта.</a:t>
            </a:r>
          </a:p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11434"/>
            <a:ext cx="3483882" cy="2322588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414165"/>
            <a:ext cx="3452161" cy="25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4808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856407"/>
            <a:ext cx="4387825" cy="51648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Подготовительный этап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создана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команда проекта (рабочая группа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); 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разработаны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локальные акты, регламентирующих деятельность по реализации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Проекта;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роведено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обсуждение проекта с педагогической и родительской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общественностью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заключены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договора о сетевом взаимодействии и сотрудничестве с организациями среднего профессионального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образования;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разработан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и утвержден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план-график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повышения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квалификации педагогов;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оздана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команда экспертов, сертифицированных по стандартам </a:t>
            </a:r>
            <a:r>
              <a:rPr lang="ru-RU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WorldSkills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, привлекаемых к реализации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проекта;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рганизована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целенаправленная работы с обучающимися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родителями/законными представителями) с последующим осознанным и последовательным выбором ими форм промежуточной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аттестации;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создана электронный журнал;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разработано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динамическое, нелинейное единое расписание промежуточной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аттестации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обучающихся в рамках сетевой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школы;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создан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комплект оценочных (контрольно-измерительных)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материалов,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обеспечивающих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оценку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результатов выполнения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заданий промежуточной аттестации в демонстрационного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экзамена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элементами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WorldSkills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проведена диагностика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интересов, склонностей, способностей, образовательного запроса школьников «на входе» через: анкетирование, собеседование, тестирование и т. п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64922"/>
            <a:ext cx="3933428" cy="2212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222" y="3690738"/>
            <a:ext cx="3912278" cy="2200656"/>
          </a:xfrm>
          <a:prstGeom prst="rect">
            <a:avLst/>
          </a:prstGeom>
        </p:spPr>
      </p:pic>
      <p:sp>
        <p:nvSpPr>
          <p:cNvPr id="11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</p:spTree>
    <p:extLst>
      <p:ext uri="{BB962C8B-B14F-4D97-AF65-F5344CB8AC3E}">
        <p14:creationId xmlns:p14="http://schemas.microsoft.com/office/powerpoint/2010/main" val="232371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2247" y="856407"/>
            <a:ext cx="4675857" cy="48407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Основной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этап: 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рганизована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сетевая модель преподавания учебного предмета «Технология» с организациями среднего профессионального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образования;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внедрен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модульный принцип преподавания учебного предмета «Технология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апробированы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новые вариативные формы проведения промежуточной и итоговой аттестации по учебному предмету «Технология», а именно:</a:t>
            </a: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традиционное оценивание; </a:t>
            </a: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публичная защита проектной работы;</a:t>
            </a: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аттестация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в форме демонстрационного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экзамена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с элементами </a:t>
            </a:r>
            <a:r>
              <a:rPr lang="ru-RU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World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Skills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 algn="just">
              <a:buNone/>
              <a:defRPr/>
            </a:pPr>
            <a:endParaRPr lang="ru-RU" sz="1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оформлены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результаты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промежуточной аттестации в форме публичной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защиты проектов и демонстрационного экзамена с элементами </a:t>
            </a:r>
            <a:r>
              <a:rPr lang="ru-RU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World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Skills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беспечены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необходимые материально-технические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кадровые условия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135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E2AD-507D-41D1-8C40-C170B2E68D6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71" y="3564836"/>
            <a:ext cx="3507459" cy="2338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71" y="1155915"/>
            <a:ext cx="3491880" cy="2327920"/>
          </a:xfrm>
          <a:prstGeom prst="rect">
            <a:avLst/>
          </a:prstGeom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47675" y="6145213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</p:spTree>
    <p:extLst>
      <p:ext uri="{BB962C8B-B14F-4D97-AF65-F5344CB8AC3E}">
        <p14:creationId xmlns:p14="http://schemas.microsoft.com/office/powerpoint/2010/main" val="235414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78668"/>
            <a:ext cx="8229600" cy="8842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Организована сетевая модель преподавания предмета «Технология»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630238" y="1755775"/>
            <a:ext cx="3671887" cy="172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Договор о сетевом взаимодействии с Чебоксарским </a:t>
            </a:r>
            <a:r>
              <a:rPr lang="ru-RU" sz="2000" dirty="0"/>
              <a:t>профессиональным </a:t>
            </a:r>
            <a:r>
              <a:rPr lang="ru-RU" sz="2000" dirty="0" smtClean="0"/>
              <a:t>колледжем </a:t>
            </a:r>
            <a:r>
              <a:rPr lang="ru-RU" sz="2000" dirty="0"/>
              <a:t>им. Н.В. </a:t>
            </a:r>
            <a:r>
              <a:rPr lang="ru-RU" sz="2000" dirty="0" smtClean="0"/>
              <a:t>Никольского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8576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4" y="3027362"/>
            <a:ext cx="431641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5003800" y="4022725"/>
            <a:ext cx="36734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Договор о сетевом взаимодействии с Чебоксарским техникумом технологии питания и коммерции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610225"/>
            <a:ext cx="14097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572000" y="6059488"/>
            <a:ext cx="2755900" cy="65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25.12.2020 г.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5479" y="116632"/>
            <a:ext cx="8229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C00000"/>
                </a:solidFill>
              </a:rPr>
              <a:t>Механизм достижения цели:</a:t>
            </a:r>
            <a:endParaRPr lang="ru-RU" alt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002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          </a:t>
            </a:r>
          </a:p>
        </p:txBody>
      </p:sp>
      <p:sp>
        <p:nvSpPr>
          <p:cNvPr id="50179" name="Текст 6"/>
          <p:cNvSpPr>
            <a:spLocks noGrp="1"/>
          </p:cNvSpPr>
          <p:nvPr>
            <p:ph type="body" idx="1"/>
          </p:nvPr>
        </p:nvSpPr>
        <p:spPr>
          <a:xfrm>
            <a:off x="1042988" y="260350"/>
            <a:ext cx="4176712" cy="5762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100" smtClean="0"/>
              <a:t> </a:t>
            </a:r>
          </a:p>
        </p:txBody>
      </p:sp>
      <p:sp>
        <p:nvSpPr>
          <p:cNvPr id="50180" name="Прямоугольник 3"/>
          <p:cNvSpPr>
            <a:spLocks noChangeArrowheads="1"/>
          </p:cNvSpPr>
          <p:nvPr/>
        </p:nvSpPr>
        <p:spPr bwMode="auto">
          <a:xfrm>
            <a:off x="684213" y="-55563"/>
            <a:ext cx="3527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</a:rPr>
              <a:t>ГАПОУ «ЧТТПиК» Минобразования Чувашии </a:t>
            </a:r>
            <a:endParaRPr lang="ru-RU" altLang="ru-RU" sz="1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313" y="541338"/>
            <a:ext cx="4429125" cy="6307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50183" name="TextBox 2"/>
          <p:cNvSpPr txBox="1">
            <a:spLocks noChangeArrowheads="1"/>
          </p:cNvSpPr>
          <p:nvPr/>
        </p:nvSpPr>
        <p:spPr bwMode="auto">
          <a:xfrm>
            <a:off x="5014912" y="1017587"/>
            <a:ext cx="374332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800" dirty="0">
                <a:cs typeface="Calibri" panose="020F0502020204030204" pitchFamily="34" charset="0"/>
              </a:rPr>
              <a:t>Наши партнеры-организации включены в «ТОП-100» лучших образовательных организаций среднего профессионального образования (СПО) в Российской Федерации «Молодые профессионалы»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800" dirty="0">
                <a:cs typeface="Calibri" panose="020F0502020204030204" pitchFamily="34" charset="0"/>
              </a:rPr>
              <a:t>В них работают сертифицированные эксперты </a:t>
            </a:r>
            <a:r>
              <a:rPr lang="en-US" altLang="ru-RU" sz="1800" dirty="0" err="1">
                <a:cs typeface="Calibri" panose="020F0502020204030204" pitchFamily="34" charset="0"/>
              </a:rPr>
              <a:t>WorldSkills</a:t>
            </a:r>
            <a:r>
              <a:rPr lang="en-US" altLang="ru-RU" sz="1800" dirty="0">
                <a:cs typeface="Calibri" panose="020F0502020204030204" pitchFamily="34" charset="0"/>
              </a:rPr>
              <a:t> Russia</a:t>
            </a:r>
            <a:endParaRPr lang="ru-RU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800" dirty="0">
                <a:cs typeface="Calibri" panose="020F0502020204030204" pitchFamily="34" charset="0"/>
              </a:rPr>
              <a:t>Современная материально-техническая база соответствует мировым стандартам.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8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800" dirty="0">
                <a:cs typeface="Calibri" panose="020F0502020204030204" pitchFamily="34" charset="0"/>
              </a:rPr>
              <a:t>Имеются победы на российском и мировом уровнях.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ru-RU" altLang="ru-RU" sz="1800" dirty="0"/>
          </a:p>
        </p:txBody>
      </p:sp>
      <p:sp>
        <p:nvSpPr>
          <p:cNvPr id="5018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5508625" y="6244432"/>
            <a:ext cx="2755900" cy="65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44546A"/>
                </a:solidFill>
                <a:latin typeface="Franklin Gothic Book" panose="020B0503020102020204" pitchFamily="34" charset="0"/>
              </a:rPr>
              <a:t>МБОУ "СОШ №36" г. Чебоксары, 20.11.2020 г.</a:t>
            </a:r>
          </a:p>
        </p:txBody>
      </p:sp>
    </p:spTree>
    <p:extLst>
      <p:ext uri="{BB962C8B-B14F-4D97-AF65-F5344CB8AC3E}">
        <p14:creationId xmlns:p14="http://schemas.microsoft.com/office/powerpoint/2010/main" val="2065143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1568</Words>
  <Application>Microsoft Office PowerPoint</Application>
  <PresentationFormat>Экран (4:3)</PresentationFormat>
  <Paragraphs>226</Paragraphs>
  <Slides>21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Franklin Gothic Book</vt:lpstr>
      <vt:lpstr>Times New Roman</vt:lpstr>
      <vt:lpstr>Wingdings</vt:lpstr>
      <vt:lpstr>Wingdings 2</vt:lpstr>
      <vt:lpstr>Тема Office</vt:lpstr>
      <vt:lpstr>Acrobat Document</vt:lpstr>
      <vt:lpstr>Презентация PowerPoint</vt:lpstr>
      <vt:lpstr>Программа межрегионального вебинара 25.12.2020 г.</vt:lpstr>
      <vt:lpstr>Преподавание предмета «Технология»</vt:lpstr>
      <vt:lpstr>Достигнута цель проекта:</vt:lpstr>
      <vt:lpstr>Решены задачи проекта:</vt:lpstr>
      <vt:lpstr>Презентация PowerPoint</vt:lpstr>
      <vt:lpstr>Презентация PowerPoint</vt:lpstr>
      <vt:lpstr>Организована сетевая модель преподавания предмета «Технология»</vt:lpstr>
      <vt:lpstr>           </vt:lpstr>
      <vt:lpstr>Внедрен модульный принцип преподавания предмета «Технология»</vt:lpstr>
      <vt:lpstr>Проведена аттестации в форме публичной защиты проекта  в МБОУ «СОШ № 36» г. Чебоксары с привлечением экспертов  из организаций-партнеров</vt:lpstr>
      <vt:lpstr> Проведена промежуточная аттестации с форме демонстрационного экзамена  с элементами WorldSkills в Чебоксарском профессиональном колледже  имени Н.В. Никольского       </vt:lpstr>
      <vt:lpstr>Проведена промежуточная аттестация в форме демонстрационного экзамена  с элементами WorldSkills в Чебоксарском техникуме технологии  питания и коммерции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сотрудничество!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директор</cp:lastModifiedBy>
  <cp:revision>54</cp:revision>
  <dcterms:created xsi:type="dcterms:W3CDTF">2013-01-28T19:28:30Z</dcterms:created>
  <dcterms:modified xsi:type="dcterms:W3CDTF">2020-12-28T14:51:20Z</dcterms:modified>
</cp:coreProperties>
</file>