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92" r:id="rId3"/>
    <p:sldId id="355" r:id="rId4"/>
    <p:sldId id="343" r:id="rId5"/>
    <p:sldId id="342" r:id="rId6"/>
    <p:sldId id="361" r:id="rId7"/>
    <p:sldId id="362" r:id="rId8"/>
    <p:sldId id="363" r:id="rId9"/>
    <p:sldId id="364" r:id="rId10"/>
    <p:sldId id="365" r:id="rId11"/>
    <p:sldId id="366" r:id="rId12"/>
    <p:sldId id="367" r:id="rId13"/>
    <p:sldId id="344" r:id="rId14"/>
    <p:sldId id="368" r:id="rId15"/>
    <p:sldId id="369" r:id="rId16"/>
    <p:sldId id="350" r:id="rId17"/>
    <p:sldId id="370" r:id="rId18"/>
    <p:sldId id="371" r:id="rId19"/>
    <p:sldId id="3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87663" autoAdjust="0"/>
  </p:normalViewPr>
  <p:slideViewPr>
    <p:cSldViewPr snapToGrid="0">
      <p:cViewPr varScale="1">
        <p:scale>
          <a:sx n="77" d="100"/>
          <a:sy n="77" d="100"/>
        </p:scale>
        <p:origin x="17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361386-01BD-45DA-B7A0-3829EC93C1E4}" type="doc">
      <dgm:prSet loTypeId="urn:microsoft.com/office/officeart/2005/8/layout/list1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7BD0C4F-93B5-41CA-A671-5D1140C8D2F1}">
      <dgm:prSet phldrT="[Текст]" custT="1"/>
      <dgm:spPr/>
      <dgm:t>
        <a:bodyPr/>
        <a:lstStyle/>
        <a:p>
          <a:r>
            <a:rPr lang="ru-RU" sz="2400" dirty="0" smtClean="0"/>
            <a:t>технологии интенсивного экологического садоводства 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5B4E07-9D9E-45CA-81BD-E640DB42FAFB}" type="parTrans" cxnId="{2B6BAF14-3DF2-4DB3-ADA0-44BD6882F5F0}">
      <dgm:prSet/>
      <dgm:spPr/>
      <dgm:t>
        <a:bodyPr/>
        <a:lstStyle/>
        <a:p>
          <a:endParaRPr lang="ru-RU" sz="2400"/>
        </a:p>
      </dgm:t>
    </dgm:pt>
    <dgm:pt modelId="{ACC136F3-7780-4F85-A1C0-4C6C41D660F1}" type="sibTrans" cxnId="{2B6BAF14-3DF2-4DB3-ADA0-44BD6882F5F0}">
      <dgm:prSet/>
      <dgm:spPr/>
      <dgm:t>
        <a:bodyPr/>
        <a:lstStyle/>
        <a:p>
          <a:endParaRPr lang="ru-RU" sz="2400"/>
        </a:p>
      </dgm:t>
    </dgm:pt>
    <dgm:pt modelId="{5AF36826-56B8-430D-8E80-F9333231D6D3}">
      <dgm:prSet phldrT="[Текст]" custT="1"/>
      <dgm:spPr/>
      <dgm:t>
        <a:bodyPr/>
        <a:lstStyle/>
        <a:p>
          <a:r>
            <a:rPr lang="ru-RU" sz="2400" dirty="0" smtClean="0"/>
            <a:t>технологии </a:t>
          </a:r>
          <a:r>
            <a:rPr lang="ru-RU" sz="2400" dirty="0" err="1" smtClean="0"/>
            <a:t>биодинамичного</a:t>
          </a:r>
          <a:r>
            <a:rPr lang="ru-RU" sz="2400" dirty="0" smtClean="0"/>
            <a:t> земледелия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7DA320-761C-41F6-8C6A-EAF27C7A7B35}" type="parTrans" cxnId="{FD621AE2-59F3-4CED-BCDD-E81A6B353BA9}">
      <dgm:prSet/>
      <dgm:spPr/>
      <dgm:t>
        <a:bodyPr/>
        <a:lstStyle/>
        <a:p>
          <a:endParaRPr lang="ru-RU" sz="2400"/>
        </a:p>
      </dgm:t>
    </dgm:pt>
    <dgm:pt modelId="{5384E62A-F613-4AAF-89D5-B70098D081FA}" type="sibTrans" cxnId="{FD621AE2-59F3-4CED-BCDD-E81A6B353BA9}">
      <dgm:prSet/>
      <dgm:spPr/>
      <dgm:t>
        <a:bodyPr/>
        <a:lstStyle/>
        <a:p>
          <a:endParaRPr lang="ru-RU" sz="2400"/>
        </a:p>
      </dgm:t>
    </dgm:pt>
    <dgm:pt modelId="{E88EFC69-3087-486C-AF71-0C706A21D2A9}">
      <dgm:prSet phldrT="[Текст]" custT="1"/>
      <dgm:spPr/>
      <dgm:t>
        <a:bodyPr/>
        <a:lstStyle/>
        <a:p>
          <a:r>
            <a:rPr lang="ru-RU" sz="2400" dirty="0" smtClean="0"/>
            <a:t>энергосберегающие технологии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08FF46-8AE9-46FC-9D79-3BAD949B9FA3}" type="parTrans" cxnId="{9DB6E3D7-88B8-47F6-80A8-A665702DF192}">
      <dgm:prSet/>
      <dgm:spPr/>
      <dgm:t>
        <a:bodyPr/>
        <a:lstStyle/>
        <a:p>
          <a:endParaRPr lang="ru-RU" sz="2400"/>
        </a:p>
      </dgm:t>
    </dgm:pt>
    <dgm:pt modelId="{C02DCF46-4EC9-472C-AFE3-BA72AD01CDEA}" type="sibTrans" cxnId="{9DB6E3D7-88B8-47F6-80A8-A665702DF192}">
      <dgm:prSet/>
      <dgm:spPr/>
      <dgm:t>
        <a:bodyPr/>
        <a:lstStyle/>
        <a:p>
          <a:endParaRPr lang="ru-RU" sz="2400"/>
        </a:p>
      </dgm:t>
    </dgm:pt>
    <dgm:pt modelId="{6A4B2EF5-966A-4AF2-8A6A-67DF660A8E75}">
      <dgm:prSet custT="1"/>
      <dgm:spPr/>
      <dgm:t>
        <a:bodyPr/>
        <a:lstStyle/>
        <a:p>
          <a:r>
            <a:rPr lang="ru-RU" sz="2400" dirty="0" smtClean="0"/>
            <a:t>технологии </a:t>
          </a:r>
          <a:r>
            <a:rPr lang="ru-RU" sz="2400" dirty="0" err="1" smtClean="0"/>
            <a:t>природосообразного</a:t>
          </a:r>
          <a:r>
            <a:rPr lang="ru-RU" sz="2400" dirty="0" smtClean="0"/>
            <a:t> образа жизни 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ADD038-51C0-4D45-B714-E55F2F8060C8}" type="parTrans" cxnId="{295E1F90-9167-4390-859F-A6F8B2B32E40}">
      <dgm:prSet/>
      <dgm:spPr/>
      <dgm:t>
        <a:bodyPr/>
        <a:lstStyle/>
        <a:p>
          <a:endParaRPr lang="ru-RU" sz="2400"/>
        </a:p>
      </dgm:t>
    </dgm:pt>
    <dgm:pt modelId="{C9CCF2E9-8DA8-426D-B0E8-5452324C5D23}" type="sibTrans" cxnId="{295E1F90-9167-4390-859F-A6F8B2B32E40}">
      <dgm:prSet/>
      <dgm:spPr/>
      <dgm:t>
        <a:bodyPr/>
        <a:lstStyle/>
        <a:p>
          <a:endParaRPr lang="ru-RU" sz="2400"/>
        </a:p>
      </dgm:t>
    </dgm:pt>
    <dgm:pt modelId="{3B08AC2E-323F-4F36-B484-CDF738D3235B}">
      <dgm:prSet custT="1"/>
      <dgm:spPr/>
      <dgm:t>
        <a:bodyPr/>
        <a:lstStyle/>
        <a:p>
          <a:r>
            <a:rPr lang="ru-RU" sz="2400" b="1" dirty="0" smtClean="0"/>
            <a:t>сельский и экологический туризм</a:t>
          </a:r>
          <a:endParaRPr lang="ru-RU" sz="2400" b="1" dirty="0"/>
        </a:p>
      </dgm:t>
    </dgm:pt>
    <dgm:pt modelId="{44BBEC98-F028-4523-ABDA-F5963B3DDA1A}" type="parTrans" cxnId="{ED4E2198-21FB-4373-89C5-A59884F5B11F}">
      <dgm:prSet/>
      <dgm:spPr/>
      <dgm:t>
        <a:bodyPr/>
        <a:lstStyle/>
        <a:p>
          <a:endParaRPr lang="ru-RU" sz="2400"/>
        </a:p>
      </dgm:t>
    </dgm:pt>
    <dgm:pt modelId="{5011B8AA-A0F3-4150-88D8-EB2FB43853A6}" type="sibTrans" cxnId="{ED4E2198-21FB-4373-89C5-A59884F5B11F}">
      <dgm:prSet/>
      <dgm:spPr/>
      <dgm:t>
        <a:bodyPr/>
        <a:lstStyle/>
        <a:p>
          <a:endParaRPr lang="ru-RU" sz="2400"/>
        </a:p>
      </dgm:t>
    </dgm:pt>
    <dgm:pt modelId="{B58775B0-58D2-4B8F-B3F8-EFA2B8C04A17}" type="pres">
      <dgm:prSet presAssocID="{9A361386-01BD-45DA-B7A0-3829EC93C1E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D39462-68A9-4BFF-8FB7-1E2E7AA1F3A6}" type="pres">
      <dgm:prSet presAssocID="{37BD0C4F-93B5-41CA-A671-5D1140C8D2F1}" presName="parentLin" presStyleCnt="0"/>
      <dgm:spPr/>
      <dgm:t>
        <a:bodyPr/>
        <a:lstStyle/>
        <a:p>
          <a:endParaRPr lang="ru-RU"/>
        </a:p>
      </dgm:t>
    </dgm:pt>
    <dgm:pt modelId="{452A3EE7-89CA-4A4E-936D-10F0AA2B3104}" type="pres">
      <dgm:prSet presAssocID="{37BD0C4F-93B5-41CA-A671-5D1140C8D2F1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11EFB3A2-4EA1-408A-B899-B16BCF434299}" type="pres">
      <dgm:prSet presAssocID="{37BD0C4F-93B5-41CA-A671-5D1140C8D2F1}" presName="parentText" presStyleLbl="node1" presStyleIdx="0" presStyleCnt="5" custScaleY="1038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5DD452-FCD3-4B95-A3B6-686941DFD827}" type="pres">
      <dgm:prSet presAssocID="{37BD0C4F-93B5-41CA-A671-5D1140C8D2F1}" presName="negativeSpace" presStyleCnt="0"/>
      <dgm:spPr/>
      <dgm:t>
        <a:bodyPr/>
        <a:lstStyle/>
        <a:p>
          <a:endParaRPr lang="ru-RU"/>
        </a:p>
      </dgm:t>
    </dgm:pt>
    <dgm:pt modelId="{420FA740-08E8-4614-8687-E0A10AFCE538}" type="pres">
      <dgm:prSet presAssocID="{37BD0C4F-93B5-41CA-A671-5D1140C8D2F1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2F6224-D37B-436A-AF7D-7798222CB94A}" type="pres">
      <dgm:prSet presAssocID="{ACC136F3-7780-4F85-A1C0-4C6C41D660F1}" presName="spaceBetweenRectangles" presStyleCnt="0"/>
      <dgm:spPr/>
      <dgm:t>
        <a:bodyPr/>
        <a:lstStyle/>
        <a:p>
          <a:endParaRPr lang="ru-RU"/>
        </a:p>
      </dgm:t>
    </dgm:pt>
    <dgm:pt modelId="{00055E72-9F74-4CBC-9ABC-4CFEF410DAC1}" type="pres">
      <dgm:prSet presAssocID="{5AF36826-56B8-430D-8E80-F9333231D6D3}" presName="parentLin" presStyleCnt="0"/>
      <dgm:spPr/>
      <dgm:t>
        <a:bodyPr/>
        <a:lstStyle/>
        <a:p>
          <a:endParaRPr lang="ru-RU"/>
        </a:p>
      </dgm:t>
    </dgm:pt>
    <dgm:pt modelId="{9E890A74-080D-4249-9A5C-567EF9C3D51A}" type="pres">
      <dgm:prSet presAssocID="{5AF36826-56B8-430D-8E80-F9333231D6D3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E34F378D-D960-4BF7-A845-9DB1AD2CDBF5}" type="pres">
      <dgm:prSet presAssocID="{5AF36826-56B8-430D-8E80-F9333231D6D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D99430-24E7-45B4-BE0F-6901F1E41592}" type="pres">
      <dgm:prSet presAssocID="{5AF36826-56B8-430D-8E80-F9333231D6D3}" presName="negativeSpace" presStyleCnt="0"/>
      <dgm:spPr/>
      <dgm:t>
        <a:bodyPr/>
        <a:lstStyle/>
        <a:p>
          <a:endParaRPr lang="ru-RU"/>
        </a:p>
      </dgm:t>
    </dgm:pt>
    <dgm:pt modelId="{C4219A75-3D9A-489D-85F9-77631EEDC207}" type="pres">
      <dgm:prSet presAssocID="{5AF36826-56B8-430D-8E80-F9333231D6D3}" presName="childText" presStyleLbl="conFgAcc1" presStyleIdx="1" presStyleCnt="5" custLinFactNeighborX="1364" custLinFactNeighborY="-641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A49F0-7703-461A-AA01-00547E03DE75}" type="pres">
      <dgm:prSet presAssocID="{5384E62A-F613-4AAF-89D5-B70098D081FA}" presName="spaceBetweenRectangles" presStyleCnt="0"/>
      <dgm:spPr/>
      <dgm:t>
        <a:bodyPr/>
        <a:lstStyle/>
        <a:p>
          <a:endParaRPr lang="ru-RU"/>
        </a:p>
      </dgm:t>
    </dgm:pt>
    <dgm:pt modelId="{A6796B13-3520-484F-997E-ECC310E1CF43}" type="pres">
      <dgm:prSet presAssocID="{E88EFC69-3087-486C-AF71-0C706A21D2A9}" presName="parentLin" presStyleCnt="0"/>
      <dgm:spPr/>
      <dgm:t>
        <a:bodyPr/>
        <a:lstStyle/>
        <a:p>
          <a:endParaRPr lang="ru-RU"/>
        </a:p>
      </dgm:t>
    </dgm:pt>
    <dgm:pt modelId="{F7880B35-CD8A-4268-BEC3-0FAF43906C8E}" type="pres">
      <dgm:prSet presAssocID="{E88EFC69-3087-486C-AF71-0C706A21D2A9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5B1B89C0-689D-4922-A360-8BB5E859760F}" type="pres">
      <dgm:prSet presAssocID="{E88EFC69-3087-486C-AF71-0C706A21D2A9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456DF-F33C-45D1-A7C1-B99E48B36CA0}" type="pres">
      <dgm:prSet presAssocID="{E88EFC69-3087-486C-AF71-0C706A21D2A9}" presName="negativeSpace" presStyleCnt="0"/>
      <dgm:spPr/>
      <dgm:t>
        <a:bodyPr/>
        <a:lstStyle/>
        <a:p>
          <a:endParaRPr lang="ru-RU"/>
        </a:p>
      </dgm:t>
    </dgm:pt>
    <dgm:pt modelId="{04483AF0-E952-4E64-BE37-8BEFD944C74D}" type="pres">
      <dgm:prSet presAssocID="{E88EFC69-3087-486C-AF71-0C706A21D2A9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EA9600-9ECE-4926-93C2-62946BB352B2}" type="pres">
      <dgm:prSet presAssocID="{C02DCF46-4EC9-472C-AFE3-BA72AD01CDEA}" presName="spaceBetweenRectangles" presStyleCnt="0"/>
      <dgm:spPr/>
      <dgm:t>
        <a:bodyPr/>
        <a:lstStyle/>
        <a:p>
          <a:endParaRPr lang="ru-RU"/>
        </a:p>
      </dgm:t>
    </dgm:pt>
    <dgm:pt modelId="{34E1ABA6-8C45-4BBF-8DBC-C72E4367788C}" type="pres">
      <dgm:prSet presAssocID="{6A4B2EF5-966A-4AF2-8A6A-67DF660A8E75}" presName="parentLin" presStyleCnt="0"/>
      <dgm:spPr/>
      <dgm:t>
        <a:bodyPr/>
        <a:lstStyle/>
        <a:p>
          <a:endParaRPr lang="ru-RU"/>
        </a:p>
      </dgm:t>
    </dgm:pt>
    <dgm:pt modelId="{6F12514B-D34C-4C0A-ABB0-994E1701B06C}" type="pres">
      <dgm:prSet presAssocID="{6A4B2EF5-966A-4AF2-8A6A-67DF660A8E75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CC72DB7D-55E4-45C9-9C5F-794C8B1CF970}" type="pres">
      <dgm:prSet presAssocID="{6A4B2EF5-966A-4AF2-8A6A-67DF660A8E7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87A8B6-C69C-4C7A-9E3B-0A5FBED5B767}" type="pres">
      <dgm:prSet presAssocID="{6A4B2EF5-966A-4AF2-8A6A-67DF660A8E75}" presName="negativeSpace" presStyleCnt="0"/>
      <dgm:spPr/>
      <dgm:t>
        <a:bodyPr/>
        <a:lstStyle/>
        <a:p>
          <a:endParaRPr lang="ru-RU"/>
        </a:p>
      </dgm:t>
    </dgm:pt>
    <dgm:pt modelId="{870FCA89-9F79-45B9-8531-535A75CAC517}" type="pres">
      <dgm:prSet presAssocID="{6A4B2EF5-966A-4AF2-8A6A-67DF660A8E75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B88675-9B92-46CB-A6EA-2DEB297BAD0B}" type="pres">
      <dgm:prSet presAssocID="{C9CCF2E9-8DA8-426D-B0E8-5452324C5D23}" presName="spaceBetweenRectangles" presStyleCnt="0"/>
      <dgm:spPr/>
    </dgm:pt>
    <dgm:pt modelId="{17C00494-28E2-4C71-B866-73BE6E9B4C35}" type="pres">
      <dgm:prSet presAssocID="{3B08AC2E-323F-4F36-B484-CDF738D3235B}" presName="parentLin" presStyleCnt="0"/>
      <dgm:spPr/>
    </dgm:pt>
    <dgm:pt modelId="{4CA50E82-47B1-496A-ABD3-E0EAB1764477}" type="pres">
      <dgm:prSet presAssocID="{3B08AC2E-323F-4F36-B484-CDF738D3235B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033FF852-FD59-46C6-9FD4-C091476A232D}" type="pres">
      <dgm:prSet presAssocID="{3B08AC2E-323F-4F36-B484-CDF738D3235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D540D5-C169-48BC-B341-9CB943AD3247}" type="pres">
      <dgm:prSet presAssocID="{3B08AC2E-323F-4F36-B484-CDF738D3235B}" presName="negativeSpace" presStyleCnt="0"/>
      <dgm:spPr/>
    </dgm:pt>
    <dgm:pt modelId="{514BA5D8-2954-4A81-9655-C621864A030C}" type="pres">
      <dgm:prSet presAssocID="{3B08AC2E-323F-4F36-B484-CDF738D3235B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7AA9F582-6D4C-4C69-AC64-EE63AA136E54}" type="presOf" srcId="{6A4B2EF5-966A-4AF2-8A6A-67DF660A8E75}" destId="{6F12514B-D34C-4C0A-ABB0-994E1701B06C}" srcOrd="0" destOrd="0" presId="urn:microsoft.com/office/officeart/2005/8/layout/list1"/>
    <dgm:cxn modelId="{ED4E2198-21FB-4373-89C5-A59884F5B11F}" srcId="{9A361386-01BD-45DA-B7A0-3829EC93C1E4}" destId="{3B08AC2E-323F-4F36-B484-CDF738D3235B}" srcOrd="4" destOrd="0" parTransId="{44BBEC98-F028-4523-ABDA-F5963B3DDA1A}" sibTransId="{5011B8AA-A0F3-4150-88D8-EB2FB43853A6}"/>
    <dgm:cxn modelId="{B947D9B3-1C88-441A-AC9F-419D580FFBB6}" type="presOf" srcId="{5AF36826-56B8-430D-8E80-F9333231D6D3}" destId="{9E890A74-080D-4249-9A5C-567EF9C3D51A}" srcOrd="0" destOrd="0" presId="urn:microsoft.com/office/officeart/2005/8/layout/list1"/>
    <dgm:cxn modelId="{51FA24FE-3FBF-4A5E-BBCD-14FF796D8B97}" type="presOf" srcId="{E88EFC69-3087-486C-AF71-0C706A21D2A9}" destId="{5B1B89C0-689D-4922-A360-8BB5E859760F}" srcOrd="1" destOrd="0" presId="urn:microsoft.com/office/officeart/2005/8/layout/list1"/>
    <dgm:cxn modelId="{295E1F90-9167-4390-859F-A6F8B2B32E40}" srcId="{9A361386-01BD-45DA-B7A0-3829EC93C1E4}" destId="{6A4B2EF5-966A-4AF2-8A6A-67DF660A8E75}" srcOrd="3" destOrd="0" parTransId="{D8ADD038-51C0-4D45-B714-E55F2F8060C8}" sibTransId="{C9CCF2E9-8DA8-426D-B0E8-5452324C5D23}"/>
    <dgm:cxn modelId="{ADA894E6-2739-463D-A27C-7ABAE9827932}" type="presOf" srcId="{9A361386-01BD-45DA-B7A0-3829EC93C1E4}" destId="{B58775B0-58D2-4B8F-B3F8-EFA2B8C04A17}" srcOrd="0" destOrd="0" presId="urn:microsoft.com/office/officeart/2005/8/layout/list1"/>
    <dgm:cxn modelId="{9DB6E3D7-88B8-47F6-80A8-A665702DF192}" srcId="{9A361386-01BD-45DA-B7A0-3829EC93C1E4}" destId="{E88EFC69-3087-486C-AF71-0C706A21D2A9}" srcOrd="2" destOrd="0" parTransId="{FD08FF46-8AE9-46FC-9D79-3BAD949B9FA3}" sibTransId="{C02DCF46-4EC9-472C-AFE3-BA72AD01CDEA}"/>
    <dgm:cxn modelId="{161093CE-67A3-4CF3-8D04-EB37499934F3}" type="presOf" srcId="{5AF36826-56B8-430D-8E80-F9333231D6D3}" destId="{E34F378D-D960-4BF7-A845-9DB1AD2CDBF5}" srcOrd="1" destOrd="0" presId="urn:microsoft.com/office/officeart/2005/8/layout/list1"/>
    <dgm:cxn modelId="{713774C5-EC61-4BBA-8E0B-6F742270EA6B}" type="presOf" srcId="{37BD0C4F-93B5-41CA-A671-5D1140C8D2F1}" destId="{11EFB3A2-4EA1-408A-B899-B16BCF434299}" srcOrd="1" destOrd="0" presId="urn:microsoft.com/office/officeart/2005/8/layout/list1"/>
    <dgm:cxn modelId="{17633105-2F3B-4872-AB9D-165349A81639}" type="presOf" srcId="{E88EFC69-3087-486C-AF71-0C706A21D2A9}" destId="{F7880B35-CD8A-4268-BEC3-0FAF43906C8E}" srcOrd="0" destOrd="0" presId="urn:microsoft.com/office/officeart/2005/8/layout/list1"/>
    <dgm:cxn modelId="{F7673D2F-2BFF-47CC-8502-A0765A9CA833}" type="presOf" srcId="{6A4B2EF5-966A-4AF2-8A6A-67DF660A8E75}" destId="{CC72DB7D-55E4-45C9-9C5F-794C8B1CF970}" srcOrd="1" destOrd="0" presId="urn:microsoft.com/office/officeart/2005/8/layout/list1"/>
    <dgm:cxn modelId="{FD621AE2-59F3-4CED-BCDD-E81A6B353BA9}" srcId="{9A361386-01BD-45DA-B7A0-3829EC93C1E4}" destId="{5AF36826-56B8-430D-8E80-F9333231D6D3}" srcOrd="1" destOrd="0" parTransId="{587DA320-761C-41F6-8C6A-EAF27C7A7B35}" sibTransId="{5384E62A-F613-4AAF-89D5-B70098D081FA}"/>
    <dgm:cxn modelId="{76BA83E2-4305-48D2-9FF7-C302663273B4}" type="presOf" srcId="{37BD0C4F-93B5-41CA-A671-5D1140C8D2F1}" destId="{452A3EE7-89CA-4A4E-936D-10F0AA2B3104}" srcOrd="0" destOrd="0" presId="urn:microsoft.com/office/officeart/2005/8/layout/list1"/>
    <dgm:cxn modelId="{86EE437A-5E2B-434F-A332-2ADBA5AFEABE}" type="presOf" srcId="{3B08AC2E-323F-4F36-B484-CDF738D3235B}" destId="{033FF852-FD59-46C6-9FD4-C091476A232D}" srcOrd="1" destOrd="0" presId="urn:microsoft.com/office/officeart/2005/8/layout/list1"/>
    <dgm:cxn modelId="{55792615-B452-44E1-AB73-F767D8ECF579}" type="presOf" srcId="{3B08AC2E-323F-4F36-B484-CDF738D3235B}" destId="{4CA50E82-47B1-496A-ABD3-E0EAB1764477}" srcOrd="0" destOrd="0" presId="urn:microsoft.com/office/officeart/2005/8/layout/list1"/>
    <dgm:cxn modelId="{2B6BAF14-3DF2-4DB3-ADA0-44BD6882F5F0}" srcId="{9A361386-01BD-45DA-B7A0-3829EC93C1E4}" destId="{37BD0C4F-93B5-41CA-A671-5D1140C8D2F1}" srcOrd="0" destOrd="0" parTransId="{C95B4E07-9D9E-45CA-81BD-E640DB42FAFB}" sibTransId="{ACC136F3-7780-4F85-A1C0-4C6C41D660F1}"/>
    <dgm:cxn modelId="{EAF720CF-B8B6-4A6E-899C-E2A68A25D34C}" type="presParOf" srcId="{B58775B0-58D2-4B8F-B3F8-EFA2B8C04A17}" destId="{1FD39462-68A9-4BFF-8FB7-1E2E7AA1F3A6}" srcOrd="0" destOrd="0" presId="urn:microsoft.com/office/officeart/2005/8/layout/list1"/>
    <dgm:cxn modelId="{44EAF83B-B141-400F-B4D8-04643C3EA2EB}" type="presParOf" srcId="{1FD39462-68A9-4BFF-8FB7-1E2E7AA1F3A6}" destId="{452A3EE7-89CA-4A4E-936D-10F0AA2B3104}" srcOrd="0" destOrd="0" presId="urn:microsoft.com/office/officeart/2005/8/layout/list1"/>
    <dgm:cxn modelId="{AB7D0834-EC33-4CD8-8478-D5F55063817F}" type="presParOf" srcId="{1FD39462-68A9-4BFF-8FB7-1E2E7AA1F3A6}" destId="{11EFB3A2-4EA1-408A-B899-B16BCF434299}" srcOrd="1" destOrd="0" presId="urn:microsoft.com/office/officeart/2005/8/layout/list1"/>
    <dgm:cxn modelId="{B299CAD6-ED55-41DA-9C7D-C26F1070BF86}" type="presParOf" srcId="{B58775B0-58D2-4B8F-B3F8-EFA2B8C04A17}" destId="{2A5DD452-FCD3-4B95-A3B6-686941DFD827}" srcOrd="1" destOrd="0" presId="urn:microsoft.com/office/officeart/2005/8/layout/list1"/>
    <dgm:cxn modelId="{4E3BC3CB-7091-488F-9FDC-F0D2667D1288}" type="presParOf" srcId="{B58775B0-58D2-4B8F-B3F8-EFA2B8C04A17}" destId="{420FA740-08E8-4614-8687-E0A10AFCE538}" srcOrd="2" destOrd="0" presId="urn:microsoft.com/office/officeart/2005/8/layout/list1"/>
    <dgm:cxn modelId="{3194E044-6613-457C-8751-6041B7879AD8}" type="presParOf" srcId="{B58775B0-58D2-4B8F-B3F8-EFA2B8C04A17}" destId="{A72F6224-D37B-436A-AF7D-7798222CB94A}" srcOrd="3" destOrd="0" presId="urn:microsoft.com/office/officeart/2005/8/layout/list1"/>
    <dgm:cxn modelId="{BA4EB928-2242-4188-AA46-9DC62BF14158}" type="presParOf" srcId="{B58775B0-58D2-4B8F-B3F8-EFA2B8C04A17}" destId="{00055E72-9F74-4CBC-9ABC-4CFEF410DAC1}" srcOrd="4" destOrd="0" presId="urn:microsoft.com/office/officeart/2005/8/layout/list1"/>
    <dgm:cxn modelId="{9E8D5C62-BA35-494F-AAD7-CD3F8B07A1D5}" type="presParOf" srcId="{00055E72-9F74-4CBC-9ABC-4CFEF410DAC1}" destId="{9E890A74-080D-4249-9A5C-567EF9C3D51A}" srcOrd="0" destOrd="0" presId="urn:microsoft.com/office/officeart/2005/8/layout/list1"/>
    <dgm:cxn modelId="{B8EE4D77-BF89-4E96-A1B0-15D680C15BA9}" type="presParOf" srcId="{00055E72-9F74-4CBC-9ABC-4CFEF410DAC1}" destId="{E34F378D-D960-4BF7-A845-9DB1AD2CDBF5}" srcOrd="1" destOrd="0" presId="urn:microsoft.com/office/officeart/2005/8/layout/list1"/>
    <dgm:cxn modelId="{13723CA1-012C-4D61-8530-56C6A949F22E}" type="presParOf" srcId="{B58775B0-58D2-4B8F-B3F8-EFA2B8C04A17}" destId="{B2D99430-24E7-45B4-BE0F-6901F1E41592}" srcOrd="5" destOrd="0" presId="urn:microsoft.com/office/officeart/2005/8/layout/list1"/>
    <dgm:cxn modelId="{ADF883A0-C677-4BD6-882E-E320A2EAA80F}" type="presParOf" srcId="{B58775B0-58D2-4B8F-B3F8-EFA2B8C04A17}" destId="{C4219A75-3D9A-489D-85F9-77631EEDC207}" srcOrd="6" destOrd="0" presId="urn:microsoft.com/office/officeart/2005/8/layout/list1"/>
    <dgm:cxn modelId="{D0BD10C0-235A-4E34-B72C-349F63BC2C22}" type="presParOf" srcId="{B58775B0-58D2-4B8F-B3F8-EFA2B8C04A17}" destId="{CCDA49F0-7703-461A-AA01-00547E03DE75}" srcOrd="7" destOrd="0" presId="urn:microsoft.com/office/officeart/2005/8/layout/list1"/>
    <dgm:cxn modelId="{2C1BD0EC-33D4-4E2D-9B3D-E04C73EC303F}" type="presParOf" srcId="{B58775B0-58D2-4B8F-B3F8-EFA2B8C04A17}" destId="{A6796B13-3520-484F-997E-ECC310E1CF43}" srcOrd="8" destOrd="0" presId="urn:microsoft.com/office/officeart/2005/8/layout/list1"/>
    <dgm:cxn modelId="{BA510749-16FB-477E-A6FC-0211E116E330}" type="presParOf" srcId="{A6796B13-3520-484F-997E-ECC310E1CF43}" destId="{F7880B35-CD8A-4268-BEC3-0FAF43906C8E}" srcOrd="0" destOrd="0" presId="urn:microsoft.com/office/officeart/2005/8/layout/list1"/>
    <dgm:cxn modelId="{1B8EDD89-135E-463A-BC08-BBB1A3E13483}" type="presParOf" srcId="{A6796B13-3520-484F-997E-ECC310E1CF43}" destId="{5B1B89C0-689D-4922-A360-8BB5E859760F}" srcOrd="1" destOrd="0" presId="urn:microsoft.com/office/officeart/2005/8/layout/list1"/>
    <dgm:cxn modelId="{DFC7CB25-2966-4A4E-ADD0-BC5DA3FF5DB9}" type="presParOf" srcId="{B58775B0-58D2-4B8F-B3F8-EFA2B8C04A17}" destId="{90D456DF-F33C-45D1-A7C1-B99E48B36CA0}" srcOrd="9" destOrd="0" presId="urn:microsoft.com/office/officeart/2005/8/layout/list1"/>
    <dgm:cxn modelId="{A0B89BCA-7241-4080-9645-3B92B0506AD9}" type="presParOf" srcId="{B58775B0-58D2-4B8F-B3F8-EFA2B8C04A17}" destId="{04483AF0-E952-4E64-BE37-8BEFD944C74D}" srcOrd="10" destOrd="0" presId="urn:microsoft.com/office/officeart/2005/8/layout/list1"/>
    <dgm:cxn modelId="{EFA132A1-DF6C-4172-A069-81A25673E6AB}" type="presParOf" srcId="{B58775B0-58D2-4B8F-B3F8-EFA2B8C04A17}" destId="{39EA9600-9ECE-4926-93C2-62946BB352B2}" srcOrd="11" destOrd="0" presId="urn:microsoft.com/office/officeart/2005/8/layout/list1"/>
    <dgm:cxn modelId="{E4961C98-D5F4-430A-A398-2B3013AFF79F}" type="presParOf" srcId="{B58775B0-58D2-4B8F-B3F8-EFA2B8C04A17}" destId="{34E1ABA6-8C45-4BBF-8DBC-C72E4367788C}" srcOrd="12" destOrd="0" presId="urn:microsoft.com/office/officeart/2005/8/layout/list1"/>
    <dgm:cxn modelId="{150A6C50-8903-4902-B31D-8DA6DEA38A29}" type="presParOf" srcId="{34E1ABA6-8C45-4BBF-8DBC-C72E4367788C}" destId="{6F12514B-D34C-4C0A-ABB0-994E1701B06C}" srcOrd="0" destOrd="0" presId="urn:microsoft.com/office/officeart/2005/8/layout/list1"/>
    <dgm:cxn modelId="{500B69A8-FC13-4238-9F0D-8872E6346A3D}" type="presParOf" srcId="{34E1ABA6-8C45-4BBF-8DBC-C72E4367788C}" destId="{CC72DB7D-55E4-45C9-9C5F-794C8B1CF970}" srcOrd="1" destOrd="0" presId="urn:microsoft.com/office/officeart/2005/8/layout/list1"/>
    <dgm:cxn modelId="{F0A2EE0B-4082-42F6-BB40-53260A3A85CC}" type="presParOf" srcId="{B58775B0-58D2-4B8F-B3F8-EFA2B8C04A17}" destId="{FD87A8B6-C69C-4C7A-9E3B-0A5FBED5B767}" srcOrd="13" destOrd="0" presId="urn:microsoft.com/office/officeart/2005/8/layout/list1"/>
    <dgm:cxn modelId="{67E7FBDC-DB7F-45A1-B4EF-24ACE9214C49}" type="presParOf" srcId="{B58775B0-58D2-4B8F-B3F8-EFA2B8C04A17}" destId="{870FCA89-9F79-45B9-8531-535A75CAC517}" srcOrd="14" destOrd="0" presId="urn:microsoft.com/office/officeart/2005/8/layout/list1"/>
    <dgm:cxn modelId="{2AE7951F-1D2D-41B7-9B0A-944FCDE56E0C}" type="presParOf" srcId="{B58775B0-58D2-4B8F-B3F8-EFA2B8C04A17}" destId="{30B88675-9B92-46CB-A6EA-2DEB297BAD0B}" srcOrd="15" destOrd="0" presId="urn:microsoft.com/office/officeart/2005/8/layout/list1"/>
    <dgm:cxn modelId="{D55643E7-F4CA-46B9-B87A-14F06171712E}" type="presParOf" srcId="{B58775B0-58D2-4B8F-B3F8-EFA2B8C04A17}" destId="{17C00494-28E2-4C71-B866-73BE6E9B4C35}" srcOrd="16" destOrd="0" presId="urn:microsoft.com/office/officeart/2005/8/layout/list1"/>
    <dgm:cxn modelId="{EBF0E56F-211E-4913-AABE-220E95FD30D8}" type="presParOf" srcId="{17C00494-28E2-4C71-B866-73BE6E9B4C35}" destId="{4CA50E82-47B1-496A-ABD3-E0EAB1764477}" srcOrd="0" destOrd="0" presId="urn:microsoft.com/office/officeart/2005/8/layout/list1"/>
    <dgm:cxn modelId="{336EF805-25BA-459D-8808-B481EAE51FD8}" type="presParOf" srcId="{17C00494-28E2-4C71-B866-73BE6E9B4C35}" destId="{033FF852-FD59-46C6-9FD4-C091476A232D}" srcOrd="1" destOrd="0" presId="urn:microsoft.com/office/officeart/2005/8/layout/list1"/>
    <dgm:cxn modelId="{C194A14E-22A1-4CF4-82F8-88038569B4F7}" type="presParOf" srcId="{B58775B0-58D2-4B8F-B3F8-EFA2B8C04A17}" destId="{3ED540D5-C169-48BC-B341-9CB943AD3247}" srcOrd="17" destOrd="0" presId="urn:microsoft.com/office/officeart/2005/8/layout/list1"/>
    <dgm:cxn modelId="{51A282BB-D5BB-4718-A03A-3C4132229F30}" type="presParOf" srcId="{B58775B0-58D2-4B8F-B3F8-EFA2B8C04A17}" destId="{514BA5D8-2954-4A81-9655-C621864A030C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F786372-18DB-4E91-AA0F-9BEF26EAB074}" type="doc">
      <dgm:prSet loTypeId="urn:microsoft.com/office/officeart/2005/8/layout/vProcess5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68097D2-4252-4349-BD32-5C96F7C3E016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ОБНОВЛЕНИЕ СОДЕРЖАНИЯ, ФОРМ И СРЕДСТВ ОРГАНИЗАЦИИ ОБРАЗОВАТЕЛЬНОГО ПРОЦЕССА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F8A501-F07D-4C82-B7E8-BB97FF164E97}" type="parTrans" cxnId="{9EB2F0AD-6765-4F8E-8A6A-92A1030742DE}">
      <dgm:prSet/>
      <dgm:spPr/>
      <dgm:t>
        <a:bodyPr/>
        <a:lstStyle/>
        <a:p>
          <a:endParaRPr lang="ru-RU"/>
        </a:p>
      </dgm:t>
    </dgm:pt>
    <dgm:pt modelId="{394DBEEE-F5C4-4C9D-A80B-7081811C976D}" type="sibTrans" cxnId="{9EB2F0AD-6765-4F8E-8A6A-92A1030742DE}">
      <dgm:prSet/>
      <dgm:spPr/>
      <dgm:t>
        <a:bodyPr/>
        <a:lstStyle/>
        <a:p>
          <a:endParaRPr lang="ru-RU"/>
        </a:p>
      </dgm:t>
    </dgm:pt>
    <dgm:pt modelId="{6C5ECC7F-F29A-494F-8C25-0214C7F173FE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ГОТОВНОСТЬ ПЕДАГОГОВ К ЭФФЕКТИВНОЙ РЕАЛИЗАЦИИ ПРОГРАММ С ИСПОЛЬЗОВАНИЕ СЕТЕВОГО ВЗАИМОДЕЙСТВИЯ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428FC5-1B4C-484A-B880-C6AB0189A89B}" type="parTrans" cxnId="{717C83F6-E700-433B-BAF7-288A6374F324}">
      <dgm:prSet/>
      <dgm:spPr/>
      <dgm:t>
        <a:bodyPr/>
        <a:lstStyle/>
        <a:p>
          <a:endParaRPr lang="ru-RU"/>
        </a:p>
      </dgm:t>
    </dgm:pt>
    <dgm:pt modelId="{DBA61E47-0565-47D7-B6CA-5C4716A9D1A5}" type="sibTrans" cxnId="{717C83F6-E700-433B-BAF7-288A6374F324}">
      <dgm:prSet/>
      <dgm:spPr/>
      <dgm:t>
        <a:bodyPr/>
        <a:lstStyle/>
        <a:p>
          <a:endParaRPr lang="ru-RU"/>
        </a:p>
      </dgm:t>
    </dgm:pt>
    <dgm:pt modelId="{C456058C-C5CB-430D-BF97-64304C578924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УРОВНЯ ВНЕШНЕЙ ОЦЕНКИ КАЧЕСТВА ОБРАЗОВАНИЯ ОРГАНИЗАЦИЙ – УЧАСТНИКОВ ВЗАИМОДЕЙСТВИЯ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ED9DFE-9176-42B4-821B-970905411484}" type="parTrans" cxnId="{749804FE-3637-4A59-A751-1E8358195AA0}">
      <dgm:prSet/>
      <dgm:spPr/>
      <dgm:t>
        <a:bodyPr/>
        <a:lstStyle/>
        <a:p>
          <a:endParaRPr lang="ru-RU"/>
        </a:p>
      </dgm:t>
    </dgm:pt>
    <dgm:pt modelId="{39093752-0DB4-4F42-8289-5428689A294C}" type="sibTrans" cxnId="{749804FE-3637-4A59-A751-1E8358195AA0}">
      <dgm:prSet/>
      <dgm:spPr/>
      <dgm:t>
        <a:bodyPr/>
        <a:lstStyle/>
        <a:p>
          <a:endParaRPr lang="ru-RU"/>
        </a:p>
      </dgm:t>
    </dgm:pt>
    <dgm:pt modelId="{9B6D02ED-2FA6-44F8-8487-FD8027194753}">
      <dgm:prSet custT="1"/>
      <dgm:spPr/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СОЗДАНИЕ УСТОЙЧИВОЙ СЕТЕВОЙ ОРГАНИЗАЦИОННОЙ СТРУКТУРЫ НА ОСНОВЕ ПЕРЕРАСПРЕДЕЛЕНИЯ ПОЛНОМОЧИЙ И ФУНКЦИЙ В ОРГАНИЗАЦИИ ОБРАЗОВАТЕЛЬНОГО ПРОЦЕССА, УПРАВЛЕНИЯ</a:t>
          </a:r>
        </a:p>
      </dgm:t>
    </dgm:pt>
    <dgm:pt modelId="{E868115E-AA74-4EE6-90AD-2B95FD2260D3}" type="parTrans" cxnId="{6BF7BDCD-ACEB-4BCA-AC25-A5251EC1CBAE}">
      <dgm:prSet/>
      <dgm:spPr/>
      <dgm:t>
        <a:bodyPr/>
        <a:lstStyle/>
        <a:p>
          <a:endParaRPr lang="ru-RU"/>
        </a:p>
      </dgm:t>
    </dgm:pt>
    <dgm:pt modelId="{444AE875-9FAC-4F83-84F2-2D5CA1B5B213}" type="sibTrans" cxnId="{6BF7BDCD-ACEB-4BCA-AC25-A5251EC1CBAE}">
      <dgm:prSet/>
      <dgm:spPr/>
      <dgm:t>
        <a:bodyPr/>
        <a:lstStyle/>
        <a:p>
          <a:endParaRPr lang="ru-RU"/>
        </a:p>
      </dgm:t>
    </dgm:pt>
    <dgm:pt modelId="{04D595A4-CB84-479A-BF98-1F06EE310A2D}">
      <dgm:prSet custT="1"/>
      <dgm:spPr/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ПОЯВЛЕНИЕ НОВЫХ ПЕДАГОГИЧЕСКИХ ПРАКТИК</a:t>
          </a:r>
        </a:p>
      </dgm:t>
    </dgm:pt>
    <dgm:pt modelId="{3F1E4EB6-515B-48C0-BA52-E1ADB340E95F}" type="parTrans" cxnId="{3CED9D55-5270-4CB1-8FCE-16F108248224}">
      <dgm:prSet/>
      <dgm:spPr/>
      <dgm:t>
        <a:bodyPr/>
        <a:lstStyle/>
        <a:p>
          <a:endParaRPr lang="ru-RU"/>
        </a:p>
      </dgm:t>
    </dgm:pt>
    <dgm:pt modelId="{206DCEC4-E081-48E4-8C02-A7AF9E6D6087}" type="sibTrans" cxnId="{3CED9D55-5270-4CB1-8FCE-16F108248224}">
      <dgm:prSet/>
      <dgm:spPr/>
      <dgm:t>
        <a:bodyPr/>
        <a:lstStyle/>
        <a:p>
          <a:endParaRPr lang="ru-RU"/>
        </a:p>
      </dgm:t>
    </dgm:pt>
    <dgm:pt modelId="{C3DC3901-7A7C-4A15-A376-1034BA6CE8E4}">
      <dgm:prSet/>
      <dgm:spPr/>
      <dgm:t>
        <a:bodyPr/>
        <a:lstStyle/>
        <a:p>
          <a:endParaRPr lang="ru-RU"/>
        </a:p>
      </dgm:t>
    </dgm:pt>
    <dgm:pt modelId="{6AF3AFA6-6988-4AC2-BC4E-6BBA9D94787B}" type="parTrans" cxnId="{8EDA2A90-C4ED-408C-ABD2-A944D67F3777}">
      <dgm:prSet/>
      <dgm:spPr/>
      <dgm:t>
        <a:bodyPr/>
        <a:lstStyle/>
        <a:p>
          <a:endParaRPr lang="ru-RU"/>
        </a:p>
      </dgm:t>
    </dgm:pt>
    <dgm:pt modelId="{7A86D9E8-34A5-427C-BA6B-3E4E9ECFA16F}" type="sibTrans" cxnId="{8EDA2A90-C4ED-408C-ABD2-A944D67F3777}">
      <dgm:prSet/>
      <dgm:spPr/>
      <dgm:t>
        <a:bodyPr/>
        <a:lstStyle/>
        <a:p>
          <a:endParaRPr lang="ru-RU"/>
        </a:p>
      </dgm:t>
    </dgm:pt>
    <dgm:pt modelId="{334D3F7A-0F37-460D-99C8-FB54C25BC009}" type="pres">
      <dgm:prSet presAssocID="{EF786372-18DB-4E91-AA0F-9BEF26EAB07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3559DE-FADB-4696-AE60-620D87FAF772}" type="pres">
      <dgm:prSet presAssocID="{EF786372-18DB-4E91-AA0F-9BEF26EAB074}" presName="dummyMaxCanvas" presStyleCnt="0">
        <dgm:presLayoutVars/>
      </dgm:prSet>
      <dgm:spPr/>
    </dgm:pt>
    <dgm:pt modelId="{2FC4B692-7831-47EF-8CB9-A400DFFEAAAF}" type="pres">
      <dgm:prSet presAssocID="{EF786372-18DB-4E91-AA0F-9BEF26EAB074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8A67DF-F024-45DE-A2F1-422DD88AD24A}" type="pres">
      <dgm:prSet presAssocID="{EF786372-18DB-4E91-AA0F-9BEF26EAB074}" presName="FiveNodes_2" presStyleLbl="node1" presStyleIdx="1" presStyleCnt="5" custScaleX="116108" custScaleY="126651" custLinFactY="100000" custLinFactNeighborX="14784" custLinFactNeighborY="1678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6F36EB-1FBB-4611-943B-39E04C8D761D}" type="pres">
      <dgm:prSet presAssocID="{EF786372-18DB-4E91-AA0F-9BEF26EAB074}" presName="FiveNodes_3" presStyleLbl="node1" presStyleIdx="2" presStyleCnt="5" custScaleX="118977" custLinFactY="-21381" custLinFactNeighborX="-366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15C370-C775-4A95-9CDF-A77961C225D1}" type="pres">
      <dgm:prSet presAssocID="{EF786372-18DB-4E91-AA0F-9BEF26EAB074}" presName="FiveNodes_4" presStyleLbl="node1" presStyleIdx="3" presStyleCnt="5" custScaleX="122092" custScaleY="149129" custLinFactY="-4040" custLinFactNeighborX="-507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AD7773-6E80-4E0C-AB26-2B9E2E742A15}" type="pres">
      <dgm:prSet presAssocID="{EF786372-18DB-4E91-AA0F-9BEF26EAB074}" presName="FiveNodes_5" presStyleLbl="node1" presStyleIdx="4" presStyleCnt="5" custScaleX="109090" custScaleY="48998" custLinFactNeighborX="-2566" custLinFactNeighborY="205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E13E21-84C8-4D4F-AE69-45D2053D510B}" type="pres">
      <dgm:prSet presAssocID="{EF786372-18DB-4E91-AA0F-9BEF26EAB074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B7DE81-11BE-47A1-980C-D7D835EEE35A}" type="pres">
      <dgm:prSet presAssocID="{EF786372-18DB-4E91-AA0F-9BEF26EAB074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84DFD4-3DAC-4826-97EA-4BFD2489FC44}" type="pres">
      <dgm:prSet presAssocID="{EF786372-18DB-4E91-AA0F-9BEF26EAB074}" presName="FiveConn_3-4" presStyleLbl="fgAccFollowNode1" presStyleIdx="2" presStyleCnt="4" custLinFactNeighborX="-6235" custLinFactNeighborY="623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650D46-6EB5-4237-8A0D-B9629F77C177}" type="pres">
      <dgm:prSet presAssocID="{EF786372-18DB-4E91-AA0F-9BEF26EAB074}" presName="FiveConn_4-5" presStyleLbl="fgAccFollowNode1" presStyleIdx="3" presStyleCnt="4" custLinFactNeighborX="14548" custLinFactNeighborY="644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7F0272-5CDA-4AF4-A3BB-C18B768D609D}" type="pres">
      <dgm:prSet presAssocID="{EF786372-18DB-4E91-AA0F-9BEF26EAB074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B1767B-30E5-4885-A048-7BF3093815BD}" type="pres">
      <dgm:prSet presAssocID="{EF786372-18DB-4E91-AA0F-9BEF26EAB074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2D8106-D143-46FB-8157-AC91D38090B0}" type="pres">
      <dgm:prSet presAssocID="{EF786372-18DB-4E91-AA0F-9BEF26EAB074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4073D5-A873-430A-8D2E-723EE41EE5EE}" type="pres">
      <dgm:prSet presAssocID="{EF786372-18DB-4E91-AA0F-9BEF26EAB074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5C818F-3506-4C71-82E9-3CF8F885AFF6}" type="pres">
      <dgm:prSet presAssocID="{EF786372-18DB-4E91-AA0F-9BEF26EAB074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B2F0AD-6765-4F8E-8A6A-92A1030742DE}" srcId="{EF786372-18DB-4E91-AA0F-9BEF26EAB074}" destId="{B68097D2-4252-4349-BD32-5C96F7C3E016}" srcOrd="0" destOrd="0" parTransId="{F2F8A501-F07D-4C82-B7E8-BB97FF164E97}" sibTransId="{394DBEEE-F5C4-4C9D-A80B-7081811C976D}"/>
    <dgm:cxn modelId="{6BF7BDCD-ACEB-4BCA-AC25-A5251EC1CBAE}" srcId="{EF786372-18DB-4E91-AA0F-9BEF26EAB074}" destId="{9B6D02ED-2FA6-44F8-8487-FD8027194753}" srcOrd="3" destOrd="0" parTransId="{E868115E-AA74-4EE6-90AD-2B95FD2260D3}" sibTransId="{444AE875-9FAC-4F83-84F2-2D5CA1B5B213}"/>
    <dgm:cxn modelId="{829A5802-B97E-464B-A0D3-E64BFD2183E7}" type="presOf" srcId="{9B6D02ED-2FA6-44F8-8487-FD8027194753}" destId="{E84073D5-A873-430A-8D2E-723EE41EE5EE}" srcOrd="1" destOrd="0" presId="urn:microsoft.com/office/officeart/2005/8/layout/vProcess5"/>
    <dgm:cxn modelId="{EE37BFDE-FDD4-43A0-B19D-4B28E82428B9}" type="presOf" srcId="{9B6D02ED-2FA6-44F8-8487-FD8027194753}" destId="{3815C370-C775-4A95-9CDF-A77961C225D1}" srcOrd="0" destOrd="0" presId="urn:microsoft.com/office/officeart/2005/8/layout/vProcess5"/>
    <dgm:cxn modelId="{10640D67-EC3F-4CB6-AE90-2F1C124CAF84}" type="presOf" srcId="{6C5ECC7F-F29A-494F-8C25-0214C7F173FE}" destId="{508A67DF-F024-45DE-A2F1-422DD88AD24A}" srcOrd="0" destOrd="0" presId="urn:microsoft.com/office/officeart/2005/8/layout/vProcess5"/>
    <dgm:cxn modelId="{717C83F6-E700-433B-BAF7-288A6374F324}" srcId="{EF786372-18DB-4E91-AA0F-9BEF26EAB074}" destId="{6C5ECC7F-F29A-494F-8C25-0214C7F173FE}" srcOrd="1" destOrd="0" parTransId="{D3428FC5-1B4C-484A-B880-C6AB0189A89B}" sibTransId="{DBA61E47-0565-47D7-B6CA-5C4716A9D1A5}"/>
    <dgm:cxn modelId="{346C689C-11A8-4E9E-BBFB-0F6335BFEED4}" type="presOf" srcId="{EF786372-18DB-4E91-AA0F-9BEF26EAB074}" destId="{334D3F7A-0F37-460D-99C8-FB54C25BC009}" srcOrd="0" destOrd="0" presId="urn:microsoft.com/office/officeart/2005/8/layout/vProcess5"/>
    <dgm:cxn modelId="{4C475B53-77A0-4BEE-B631-551758A83DF4}" type="presOf" srcId="{04D595A4-CB84-479A-BF98-1F06EE310A2D}" destId="{B05C818F-3506-4C71-82E9-3CF8F885AFF6}" srcOrd="1" destOrd="0" presId="urn:microsoft.com/office/officeart/2005/8/layout/vProcess5"/>
    <dgm:cxn modelId="{2A8C41AD-1A75-4225-86AA-5F950A18AC18}" type="presOf" srcId="{C456058C-C5CB-430D-BF97-64304C578924}" destId="{C62D8106-D143-46FB-8157-AC91D38090B0}" srcOrd="1" destOrd="0" presId="urn:microsoft.com/office/officeart/2005/8/layout/vProcess5"/>
    <dgm:cxn modelId="{8EDA2A90-C4ED-408C-ABD2-A944D67F3777}" srcId="{EF786372-18DB-4E91-AA0F-9BEF26EAB074}" destId="{C3DC3901-7A7C-4A15-A376-1034BA6CE8E4}" srcOrd="5" destOrd="0" parTransId="{6AF3AFA6-6988-4AC2-BC4E-6BBA9D94787B}" sibTransId="{7A86D9E8-34A5-427C-BA6B-3E4E9ECFA16F}"/>
    <dgm:cxn modelId="{749804FE-3637-4A59-A751-1E8358195AA0}" srcId="{EF786372-18DB-4E91-AA0F-9BEF26EAB074}" destId="{C456058C-C5CB-430D-BF97-64304C578924}" srcOrd="2" destOrd="0" parTransId="{94ED9DFE-9176-42B4-821B-970905411484}" sibTransId="{39093752-0DB4-4F42-8289-5428689A294C}"/>
    <dgm:cxn modelId="{7902D110-5249-4854-A53F-6BFC0A0B6729}" type="presOf" srcId="{6C5ECC7F-F29A-494F-8C25-0214C7F173FE}" destId="{2EB1767B-30E5-4885-A048-7BF3093815BD}" srcOrd="1" destOrd="0" presId="urn:microsoft.com/office/officeart/2005/8/layout/vProcess5"/>
    <dgm:cxn modelId="{4C2974E0-9AA0-4EC3-ADF3-843FDCFA3843}" type="presOf" srcId="{DBA61E47-0565-47D7-B6CA-5C4716A9D1A5}" destId="{3FB7DE81-11BE-47A1-980C-D7D835EEE35A}" srcOrd="0" destOrd="0" presId="urn:microsoft.com/office/officeart/2005/8/layout/vProcess5"/>
    <dgm:cxn modelId="{9AFBBF49-27A0-44FC-A2D1-0DFB5B5EC6E8}" type="presOf" srcId="{B68097D2-4252-4349-BD32-5C96F7C3E016}" destId="{2FC4B692-7831-47EF-8CB9-A400DFFEAAAF}" srcOrd="0" destOrd="0" presId="urn:microsoft.com/office/officeart/2005/8/layout/vProcess5"/>
    <dgm:cxn modelId="{3CED9D55-5270-4CB1-8FCE-16F108248224}" srcId="{EF786372-18DB-4E91-AA0F-9BEF26EAB074}" destId="{04D595A4-CB84-479A-BF98-1F06EE310A2D}" srcOrd="4" destOrd="0" parTransId="{3F1E4EB6-515B-48C0-BA52-E1ADB340E95F}" sibTransId="{206DCEC4-E081-48E4-8C02-A7AF9E6D6087}"/>
    <dgm:cxn modelId="{6021E457-A320-4993-AA34-A764A1603D3B}" type="presOf" srcId="{C456058C-C5CB-430D-BF97-64304C578924}" destId="{196F36EB-1FBB-4611-943B-39E04C8D761D}" srcOrd="0" destOrd="0" presId="urn:microsoft.com/office/officeart/2005/8/layout/vProcess5"/>
    <dgm:cxn modelId="{32E46ED2-799F-437E-A11B-C6B6BF73FFF4}" type="presOf" srcId="{444AE875-9FAC-4F83-84F2-2D5CA1B5B213}" destId="{BD650D46-6EB5-4237-8A0D-B9629F77C177}" srcOrd="0" destOrd="0" presId="urn:microsoft.com/office/officeart/2005/8/layout/vProcess5"/>
    <dgm:cxn modelId="{E7752DFF-A7B8-45D2-B8C9-5D3DB5EEA2CD}" type="presOf" srcId="{04D595A4-CB84-479A-BF98-1F06EE310A2D}" destId="{33AD7773-6E80-4E0C-AB26-2B9E2E742A15}" srcOrd="0" destOrd="0" presId="urn:microsoft.com/office/officeart/2005/8/layout/vProcess5"/>
    <dgm:cxn modelId="{7AAB5BFA-3A84-4BFA-86EE-48BB507F4EED}" type="presOf" srcId="{B68097D2-4252-4349-BD32-5C96F7C3E016}" destId="{D17F0272-5CDA-4AF4-A3BB-C18B768D609D}" srcOrd="1" destOrd="0" presId="urn:microsoft.com/office/officeart/2005/8/layout/vProcess5"/>
    <dgm:cxn modelId="{80F552CA-B01A-4069-885E-3745F0918BDD}" type="presOf" srcId="{39093752-0DB4-4F42-8289-5428689A294C}" destId="{C784DFD4-3DAC-4826-97EA-4BFD2489FC44}" srcOrd="0" destOrd="0" presId="urn:microsoft.com/office/officeart/2005/8/layout/vProcess5"/>
    <dgm:cxn modelId="{44971F2C-AA0B-4CAD-84E9-6B88F7A24F99}" type="presOf" srcId="{394DBEEE-F5C4-4C9D-A80B-7081811C976D}" destId="{10E13E21-84C8-4D4F-AE69-45D2053D510B}" srcOrd="0" destOrd="0" presId="urn:microsoft.com/office/officeart/2005/8/layout/vProcess5"/>
    <dgm:cxn modelId="{C841EAFF-38ED-44A0-8E82-861D19B28C2A}" type="presParOf" srcId="{334D3F7A-0F37-460D-99C8-FB54C25BC009}" destId="{3C3559DE-FADB-4696-AE60-620D87FAF772}" srcOrd="0" destOrd="0" presId="urn:microsoft.com/office/officeart/2005/8/layout/vProcess5"/>
    <dgm:cxn modelId="{BB29FC33-D888-439A-A620-26925EB83EEB}" type="presParOf" srcId="{334D3F7A-0F37-460D-99C8-FB54C25BC009}" destId="{2FC4B692-7831-47EF-8CB9-A400DFFEAAAF}" srcOrd="1" destOrd="0" presId="urn:microsoft.com/office/officeart/2005/8/layout/vProcess5"/>
    <dgm:cxn modelId="{98979D19-A8DB-40CF-AA81-44F5611D0725}" type="presParOf" srcId="{334D3F7A-0F37-460D-99C8-FB54C25BC009}" destId="{508A67DF-F024-45DE-A2F1-422DD88AD24A}" srcOrd="2" destOrd="0" presId="urn:microsoft.com/office/officeart/2005/8/layout/vProcess5"/>
    <dgm:cxn modelId="{9DB9D84D-B4F2-499A-9E32-DDCCB57FDA52}" type="presParOf" srcId="{334D3F7A-0F37-460D-99C8-FB54C25BC009}" destId="{196F36EB-1FBB-4611-943B-39E04C8D761D}" srcOrd="3" destOrd="0" presId="urn:microsoft.com/office/officeart/2005/8/layout/vProcess5"/>
    <dgm:cxn modelId="{44233FA9-0C28-4501-A8EB-3A252F79F861}" type="presParOf" srcId="{334D3F7A-0F37-460D-99C8-FB54C25BC009}" destId="{3815C370-C775-4A95-9CDF-A77961C225D1}" srcOrd="4" destOrd="0" presId="urn:microsoft.com/office/officeart/2005/8/layout/vProcess5"/>
    <dgm:cxn modelId="{9EF17D51-51B9-4B39-A3C8-310517999C02}" type="presParOf" srcId="{334D3F7A-0F37-460D-99C8-FB54C25BC009}" destId="{33AD7773-6E80-4E0C-AB26-2B9E2E742A15}" srcOrd="5" destOrd="0" presId="urn:microsoft.com/office/officeart/2005/8/layout/vProcess5"/>
    <dgm:cxn modelId="{AA739F6D-CC48-4510-9227-7AE7CAB93663}" type="presParOf" srcId="{334D3F7A-0F37-460D-99C8-FB54C25BC009}" destId="{10E13E21-84C8-4D4F-AE69-45D2053D510B}" srcOrd="6" destOrd="0" presId="urn:microsoft.com/office/officeart/2005/8/layout/vProcess5"/>
    <dgm:cxn modelId="{E66D8462-BA85-400C-B8E1-55028155EA99}" type="presParOf" srcId="{334D3F7A-0F37-460D-99C8-FB54C25BC009}" destId="{3FB7DE81-11BE-47A1-980C-D7D835EEE35A}" srcOrd="7" destOrd="0" presId="urn:microsoft.com/office/officeart/2005/8/layout/vProcess5"/>
    <dgm:cxn modelId="{256BD910-1ADC-436C-89C6-4C4F61DE00FA}" type="presParOf" srcId="{334D3F7A-0F37-460D-99C8-FB54C25BC009}" destId="{C784DFD4-3DAC-4826-97EA-4BFD2489FC44}" srcOrd="8" destOrd="0" presId="urn:microsoft.com/office/officeart/2005/8/layout/vProcess5"/>
    <dgm:cxn modelId="{F213DAE9-142F-4CC2-B09C-C3112BC80666}" type="presParOf" srcId="{334D3F7A-0F37-460D-99C8-FB54C25BC009}" destId="{BD650D46-6EB5-4237-8A0D-B9629F77C177}" srcOrd="9" destOrd="0" presId="urn:microsoft.com/office/officeart/2005/8/layout/vProcess5"/>
    <dgm:cxn modelId="{6894EF5F-090B-4730-9B37-21AA3B7B00CF}" type="presParOf" srcId="{334D3F7A-0F37-460D-99C8-FB54C25BC009}" destId="{D17F0272-5CDA-4AF4-A3BB-C18B768D609D}" srcOrd="10" destOrd="0" presId="urn:microsoft.com/office/officeart/2005/8/layout/vProcess5"/>
    <dgm:cxn modelId="{0352E75B-0AA0-4EC6-97CA-7AEDDEAA3B75}" type="presParOf" srcId="{334D3F7A-0F37-460D-99C8-FB54C25BC009}" destId="{2EB1767B-30E5-4885-A048-7BF3093815BD}" srcOrd="11" destOrd="0" presId="urn:microsoft.com/office/officeart/2005/8/layout/vProcess5"/>
    <dgm:cxn modelId="{CBBEEB04-0832-4D84-882D-E75E4CB15E9F}" type="presParOf" srcId="{334D3F7A-0F37-460D-99C8-FB54C25BC009}" destId="{C62D8106-D143-46FB-8157-AC91D38090B0}" srcOrd="12" destOrd="0" presId="urn:microsoft.com/office/officeart/2005/8/layout/vProcess5"/>
    <dgm:cxn modelId="{287BC202-D5A2-4B6A-AB9A-17C52156A537}" type="presParOf" srcId="{334D3F7A-0F37-460D-99C8-FB54C25BC009}" destId="{E84073D5-A873-430A-8D2E-723EE41EE5EE}" srcOrd="13" destOrd="0" presId="urn:microsoft.com/office/officeart/2005/8/layout/vProcess5"/>
    <dgm:cxn modelId="{900DA2E8-ED0F-4728-AEAC-ADA9D9978820}" type="presParOf" srcId="{334D3F7A-0F37-460D-99C8-FB54C25BC009}" destId="{B05C818F-3506-4C71-82E9-3CF8F885AFF6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F786372-18DB-4E91-AA0F-9BEF26EAB074}" type="doc">
      <dgm:prSet loTypeId="urn:microsoft.com/office/officeart/2005/8/layout/vProcess5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68097D2-4252-4349-BD32-5C96F7C3E016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РАСШИРЕНИЕ СПЕКТРА ПРЕДОСТАВЛЯЕМЫХ УСЛУГ ДЛЯ РАЗНЫХ КАТЕГОРИЙ ДЕТЕЙ, В ТОМ ЧИСЛЕ ОДАРЕННЫХ И С ОВЗ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F8A501-F07D-4C82-B7E8-BB97FF164E97}" type="parTrans" cxnId="{9EB2F0AD-6765-4F8E-8A6A-92A1030742DE}">
      <dgm:prSet/>
      <dgm:spPr/>
      <dgm:t>
        <a:bodyPr/>
        <a:lstStyle/>
        <a:p>
          <a:endParaRPr lang="ru-RU"/>
        </a:p>
      </dgm:t>
    </dgm:pt>
    <dgm:pt modelId="{394DBEEE-F5C4-4C9D-A80B-7081811C976D}" type="sibTrans" cxnId="{9EB2F0AD-6765-4F8E-8A6A-92A1030742DE}">
      <dgm:prSet/>
      <dgm:spPr/>
      <dgm:t>
        <a:bodyPr/>
        <a:lstStyle/>
        <a:p>
          <a:endParaRPr lang="ru-RU"/>
        </a:p>
      </dgm:t>
    </dgm:pt>
    <dgm:pt modelId="{6C5ECC7F-F29A-494F-8C25-0214C7F173FE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ДОСТИЖЕНИЕ ОТКРЫТОСТИ, ПОВЫШЕНИЕ ДОСТУПНОСТИ КАЧЕСТВА ТЕХНОЛОГИЧЕСКОГО ОБРАЗОВАНИЯ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428FC5-1B4C-484A-B880-C6AB0189A89B}" type="parTrans" cxnId="{717C83F6-E700-433B-BAF7-288A6374F324}">
      <dgm:prSet/>
      <dgm:spPr/>
      <dgm:t>
        <a:bodyPr/>
        <a:lstStyle/>
        <a:p>
          <a:endParaRPr lang="ru-RU"/>
        </a:p>
      </dgm:t>
    </dgm:pt>
    <dgm:pt modelId="{DBA61E47-0565-47D7-B6CA-5C4716A9D1A5}" type="sibTrans" cxnId="{717C83F6-E700-433B-BAF7-288A6374F324}">
      <dgm:prSet/>
      <dgm:spPr/>
      <dgm:t>
        <a:bodyPr/>
        <a:lstStyle/>
        <a:p>
          <a:endParaRPr lang="ru-RU"/>
        </a:p>
      </dgm:t>
    </dgm:pt>
    <dgm:pt modelId="{C456058C-C5CB-430D-BF97-64304C578924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ВОЗМОЖНОСТИ УДОВЛЕТВОРЕНИЯИНДИВИДУАЛЬНЫХ ЗАПРОСОВ В ОБРАЗОВАНИИ, ПРОЕКТИРОВАНИЯ И РЕАЛИЗАЦИИ ИНДИВИДУАЛЬНЫХ ОБРАЗОВАТЕЛЬНЫХ МАРШРУТОВ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ED9DFE-9176-42B4-821B-970905411484}" type="parTrans" cxnId="{749804FE-3637-4A59-A751-1E8358195AA0}">
      <dgm:prSet/>
      <dgm:spPr/>
      <dgm:t>
        <a:bodyPr/>
        <a:lstStyle/>
        <a:p>
          <a:endParaRPr lang="ru-RU"/>
        </a:p>
      </dgm:t>
    </dgm:pt>
    <dgm:pt modelId="{39093752-0DB4-4F42-8289-5428689A294C}" type="sibTrans" cxnId="{749804FE-3637-4A59-A751-1E8358195AA0}">
      <dgm:prSet/>
      <dgm:spPr/>
      <dgm:t>
        <a:bodyPr/>
        <a:lstStyle/>
        <a:p>
          <a:endParaRPr lang="ru-RU"/>
        </a:p>
      </dgm:t>
    </dgm:pt>
    <dgm:pt modelId="{9B6D02ED-2FA6-44F8-8487-FD8027194753}">
      <dgm:prSet custT="1"/>
      <dgm:spPr/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ОБЕСПЕЧЕНИЕ ДОСТАТОЧНОГО ВЫБОРА ОБРАЗОВАТЕЛЬНЫХ ПРОГРАММ</a:t>
          </a:r>
        </a:p>
      </dgm:t>
    </dgm:pt>
    <dgm:pt modelId="{E868115E-AA74-4EE6-90AD-2B95FD2260D3}" type="parTrans" cxnId="{6BF7BDCD-ACEB-4BCA-AC25-A5251EC1CBAE}">
      <dgm:prSet/>
      <dgm:spPr/>
      <dgm:t>
        <a:bodyPr/>
        <a:lstStyle/>
        <a:p>
          <a:endParaRPr lang="ru-RU"/>
        </a:p>
      </dgm:t>
    </dgm:pt>
    <dgm:pt modelId="{444AE875-9FAC-4F83-84F2-2D5CA1B5B213}" type="sibTrans" cxnId="{6BF7BDCD-ACEB-4BCA-AC25-A5251EC1CBAE}">
      <dgm:prSet/>
      <dgm:spPr/>
      <dgm:t>
        <a:bodyPr/>
        <a:lstStyle/>
        <a:p>
          <a:endParaRPr lang="ru-RU"/>
        </a:p>
      </dgm:t>
    </dgm:pt>
    <dgm:pt modelId="{334D3F7A-0F37-460D-99C8-FB54C25BC009}" type="pres">
      <dgm:prSet presAssocID="{EF786372-18DB-4E91-AA0F-9BEF26EAB07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3559DE-FADB-4696-AE60-620D87FAF772}" type="pres">
      <dgm:prSet presAssocID="{EF786372-18DB-4E91-AA0F-9BEF26EAB074}" presName="dummyMaxCanvas" presStyleCnt="0">
        <dgm:presLayoutVars/>
      </dgm:prSet>
      <dgm:spPr/>
    </dgm:pt>
    <dgm:pt modelId="{F346E63F-BD16-4AF8-80D6-F41FEDF9CCFB}" type="pres">
      <dgm:prSet presAssocID="{EF786372-18DB-4E91-AA0F-9BEF26EAB074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17A010-A69B-4ACD-AA00-4CA22F808CEA}" type="pres">
      <dgm:prSet presAssocID="{EF786372-18DB-4E91-AA0F-9BEF26EAB074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75661F-F39A-4722-934F-94E9DF54A8AF}" type="pres">
      <dgm:prSet presAssocID="{EF786372-18DB-4E91-AA0F-9BEF26EAB074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F5D1B2-1046-4258-B0E7-0747869D63DC}" type="pres">
      <dgm:prSet presAssocID="{EF786372-18DB-4E91-AA0F-9BEF26EAB074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933336-9EFC-4A56-9216-0954ED5EA136}" type="pres">
      <dgm:prSet presAssocID="{EF786372-18DB-4E91-AA0F-9BEF26EAB074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A46B55-6794-48C4-9523-C8DAAC2984DD}" type="pres">
      <dgm:prSet presAssocID="{EF786372-18DB-4E91-AA0F-9BEF26EAB074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534356-4472-470D-AC6A-501EC9638FA3}" type="pres">
      <dgm:prSet presAssocID="{EF786372-18DB-4E91-AA0F-9BEF26EAB074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AE4122-85BE-46BF-8F39-DE78B68D6D1B}" type="pres">
      <dgm:prSet presAssocID="{EF786372-18DB-4E91-AA0F-9BEF26EAB074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5D7E71-5C10-43BA-B7E0-C799B1F69770}" type="pres">
      <dgm:prSet presAssocID="{EF786372-18DB-4E91-AA0F-9BEF26EAB074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C83900-2DAD-48E5-9886-DCC9E6F8D077}" type="pres">
      <dgm:prSet presAssocID="{EF786372-18DB-4E91-AA0F-9BEF26EAB074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1CE71B-6B7A-4CB6-9615-2C8CE57049F8}" type="pres">
      <dgm:prSet presAssocID="{EF786372-18DB-4E91-AA0F-9BEF26EAB074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B2F0AD-6765-4F8E-8A6A-92A1030742DE}" srcId="{EF786372-18DB-4E91-AA0F-9BEF26EAB074}" destId="{B68097D2-4252-4349-BD32-5C96F7C3E016}" srcOrd="0" destOrd="0" parTransId="{F2F8A501-F07D-4C82-B7E8-BB97FF164E97}" sibTransId="{394DBEEE-F5C4-4C9D-A80B-7081811C976D}"/>
    <dgm:cxn modelId="{6BF7BDCD-ACEB-4BCA-AC25-A5251EC1CBAE}" srcId="{EF786372-18DB-4E91-AA0F-9BEF26EAB074}" destId="{9B6D02ED-2FA6-44F8-8487-FD8027194753}" srcOrd="3" destOrd="0" parTransId="{E868115E-AA74-4EE6-90AD-2B95FD2260D3}" sibTransId="{444AE875-9FAC-4F83-84F2-2D5CA1B5B213}"/>
    <dgm:cxn modelId="{13529428-284E-4B17-8B16-C478DA0F2A11}" type="presOf" srcId="{9B6D02ED-2FA6-44F8-8487-FD8027194753}" destId="{D41CE71B-6B7A-4CB6-9615-2C8CE57049F8}" srcOrd="1" destOrd="0" presId="urn:microsoft.com/office/officeart/2005/8/layout/vProcess5"/>
    <dgm:cxn modelId="{717C83F6-E700-433B-BAF7-288A6374F324}" srcId="{EF786372-18DB-4E91-AA0F-9BEF26EAB074}" destId="{6C5ECC7F-F29A-494F-8C25-0214C7F173FE}" srcOrd="1" destOrd="0" parTransId="{D3428FC5-1B4C-484A-B880-C6AB0189A89B}" sibTransId="{DBA61E47-0565-47D7-B6CA-5C4716A9D1A5}"/>
    <dgm:cxn modelId="{77E3CDA0-944B-4B12-8D9A-9E91702D55D5}" type="presOf" srcId="{394DBEEE-F5C4-4C9D-A80B-7081811C976D}" destId="{C4933336-9EFC-4A56-9216-0954ED5EA136}" srcOrd="0" destOrd="0" presId="urn:microsoft.com/office/officeart/2005/8/layout/vProcess5"/>
    <dgm:cxn modelId="{749804FE-3637-4A59-A751-1E8358195AA0}" srcId="{EF786372-18DB-4E91-AA0F-9BEF26EAB074}" destId="{C456058C-C5CB-430D-BF97-64304C578924}" srcOrd="2" destOrd="0" parTransId="{94ED9DFE-9176-42B4-821B-970905411484}" sibTransId="{39093752-0DB4-4F42-8289-5428689A294C}"/>
    <dgm:cxn modelId="{34C7FBB7-5CEA-411F-AB88-12B5D8F6FED7}" type="presOf" srcId="{C456058C-C5CB-430D-BF97-64304C578924}" destId="{E8C83900-2DAD-48E5-9886-DCC9E6F8D077}" srcOrd="1" destOrd="0" presId="urn:microsoft.com/office/officeart/2005/8/layout/vProcess5"/>
    <dgm:cxn modelId="{4E8CA6C7-276B-422E-AD1A-347E070DCF60}" type="presOf" srcId="{B68097D2-4252-4349-BD32-5C96F7C3E016}" destId="{F346E63F-BD16-4AF8-80D6-F41FEDF9CCFB}" srcOrd="0" destOrd="0" presId="urn:microsoft.com/office/officeart/2005/8/layout/vProcess5"/>
    <dgm:cxn modelId="{E40294EF-7697-43A4-AA51-59B6EEF1D4E0}" type="presOf" srcId="{DBA61E47-0565-47D7-B6CA-5C4716A9D1A5}" destId="{23A46B55-6794-48C4-9523-C8DAAC2984DD}" srcOrd="0" destOrd="0" presId="urn:microsoft.com/office/officeart/2005/8/layout/vProcess5"/>
    <dgm:cxn modelId="{A7939A82-A10A-4815-BC2E-0D3C833003C0}" type="presOf" srcId="{39093752-0DB4-4F42-8289-5428689A294C}" destId="{C7534356-4472-470D-AC6A-501EC9638FA3}" srcOrd="0" destOrd="0" presId="urn:microsoft.com/office/officeart/2005/8/layout/vProcess5"/>
    <dgm:cxn modelId="{29032FD8-0442-4069-906A-2214D9E9FDAB}" type="presOf" srcId="{6C5ECC7F-F29A-494F-8C25-0214C7F173FE}" destId="{225D7E71-5C10-43BA-B7E0-C799B1F69770}" srcOrd="1" destOrd="0" presId="urn:microsoft.com/office/officeart/2005/8/layout/vProcess5"/>
    <dgm:cxn modelId="{A02FED7D-4C71-42C6-A948-35830637ACD7}" type="presOf" srcId="{6C5ECC7F-F29A-494F-8C25-0214C7F173FE}" destId="{1C17A010-A69B-4ACD-AA00-4CA22F808CEA}" srcOrd="0" destOrd="0" presId="urn:microsoft.com/office/officeart/2005/8/layout/vProcess5"/>
    <dgm:cxn modelId="{6356EED7-5D0A-44C8-8A45-89150B29E452}" type="presOf" srcId="{9B6D02ED-2FA6-44F8-8487-FD8027194753}" destId="{3BF5D1B2-1046-4258-B0E7-0747869D63DC}" srcOrd="0" destOrd="0" presId="urn:microsoft.com/office/officeart/2005/8/layout/vProcess5"/>
    <dgm:cxn modelId="{8389B26A-9715-44CD-A7DB-26FCC926A6DC}" type="presOf" srcId="{EF786372-18DB-4E91-AA0F-9BEF26EAB074}" destId="{334D3F7A-0F37-460D-99C8-FB54C25BC009}" srcOrd="0" destOrd="0" presId="urn:microsoft.com/office/officeart/2005/8/layout/vProcess5"/>
    <dgm:cxn modelId="{6076B558-C7B0-4B0B-A5E7-C9079EF7F554}" type="presOf" srcId="{C456058C-C5CB-430D-BF97-64304C578924}" destId="{8775661F-F39A-4722-934F-94E9DF54A8AF}" srcOrd="0" destOrd="0" presId="urn:microsoft.com/office/officeart/2005/8/layout/vProcess5"/>
    <dgm:cxn modelId="{19B861D6-CF4B-4CDF-A415-3BF0336A6D41}" type="presOf" srcId="{B68097D2-4252-4349-BD32-5C96F7C3E016}" destId="{6AAE4122-85BE-46BF-8F39-DE78B68D6D1B}" srcOrd="1" destOrd="0" presId="urn:microsoft.com/office/officeart/2005/8/layout/vProcess5"/>
    <dgm:cxn modelId="{72C15F75-67A8-4159-8830-B2FF03D27E5F}" type="presParOf" srcId="{334D3F7A-0F37-460D-99C8-FB54C25BC009}" destId="{3C3559DE-FADB-4696-AE60-620D87FAF772}" srcOrd="0" destOrd="0" presId="urn:microsoft.com/office/officeart/2005/8/layout/vProcess5"/>
    <dgm:cxn modelId="{F2113D7B-D29C-4902-A326-2A5679E08FDE}" type="presParOf" srcId="{334D3F7A-0F37-460D-99C8-FB54C25BC009}" destId="{F346E63F-BD16-4AF8-80D6-F41FEDF9CCFB}" srcOrd="1" destOrd="0" presId="urn:microsoft.com/office/officeart/2005/8/layout/vProcess5"/>
    <dgm:cxn modelId="{47F047B2-B726-4A0C-B0E6-27F8AA45C72F}" type="presParOf" srcId="{334D3F7A-0F37-460D-99C8-FB54C25BC009}" destId="{1C17A010-A69B-4ACD-AA00-4CA22F808CEA}" srcOrd="2" destOrd="0" presId="urn:microsoft.com/office/officeart/2005/8/layout/vProcess5"/>
    <dgm:cxn modelId="{3F8579C0-885F-4BB1-86B3-25F8DF05D832}" type="presParOf" srcId="{334D3F7A-0F37-460D-99C8-FB54C25BC009}" destId="{8775661F-F39A-4722-934F-94E9DF54A8AF}" srcOrd="3" destOrd="0" presId="urn:microsoft.com/office/officeart/2005/8/layout/vProcess5"/>
    <dgm:cxn modelId="{85BE5F83-DDF9-48EB-A08E-9A6B91782494}" type="presParOf" srcId="{334D3F7A-0F37-460D-99C8-FB54C25BC009}" destId="{3BF5D1B2-1046-4258-B0E7-0747869D63DC}" srcOrd="4" destOrd="0" presId="urn:microsoft.com/office/officeart/2005/8/layout/vProcess5"/>
    <dgm:cxn modelId="{E652FAFA-A461-4FF2-AE87-6EC7151A5309}" type="presParOf" srcId="{334D3F7A-0F37-460D-99C8-FB54C25BC009}" destId="{C4933336-9EFC-4A56-9216-0954ED5EA136}" srcOrd="5" destOrd="0" presId="urn:microsoft.com/office/officeart/2005/8/layout/vProcess5"/>
    <dgm:cxn modelId="{F7936102-90B8-4C80-94A6-0073B673D25A}" type="presParOf" srcId="{334D3F7A-0F37-460D-99C8-FB54C25BC009}" destId="{23A46B55-6794-48C4-9523-C8DAAC2984DD}" srcOrd="6" destOrd="0" presId="urn:microsoft.com/office/officeart/2005/8/layout/vProcess5"/>
    <dgm:cxn modelId="{F77AF6D0-FF8F-419F-8DEA-52425F5A4AED}" type="presParOf" srcId="{334D3F7A-0F37-460D-99C8-FB54C25BC009}" destId="{C7534356-4472-470D-AC6A-501EC9638FA3}" srcOrd="7" destOrd="0" presId="urn:microsoft.com/office/officeart/2005/8/layout/vProcess5"/>
    <dgm:cxn modelId="{C583960B-1C21-48CF-ADC6-A16221096E8D}" type="presParOf" srcId="{334D3F7A-0F37-460D-99C8-FB54C25BC009}" destId="{6AAE4122-85BE-46BF-8F39-DE78B68D6D1B}" srcOrd="8" destOrd="0" presId="urn:microsoft.com/office/officeart/2005/8/layout/vProcess5"/>
    <dgm:cxn modelId="{DB1EAA99-3FBF-4F77-B3EA-04DB8815404E}" type="presParOf" srcId="{334D3F7A-0F37-460D-99C8-FB54C25BC009}" destId="{225D7E71-5C10-43BA-B7E0-C799B1F69770}" srcOrd="9" destOrd="0" presId="urn:microsoft.com/office/officeart/2005/8/layout/vProcess5"/>
    <dgm:cxn modelId="{4C664FE2-D974-4AB6-BD81-BCB37C15665D}" type="presParOf" srcId="{334D3F7A-0F37-460D-99C8-FB54C25BC009}" destId="{E8C83900-2DAD-48E5-9886-DCC9E6F8D077}" srcOrd="10" destOrd="0" presId="urn:microsoft.com/office/officeart/2005/8/layout/vProcess5"/>
    <dgm:cxn modelId="{E06A495D-E8F6-4388-A03B-C6A16949E2A1}" type="presParOf" srcId="{334D3F7A-0F37-460D-99C8-FB54C25BC009}" destId="{D41CE71B-6B7A-4CB6-9615-2C8CE57049F8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F786372-18DB-4E91-AA0F-9BEF26EAB074}" type="doc">
      <dgm:prSet loTypeId="urn:microsoft.com/office/officeart/2005/8/layout/vProcess5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68097D2-4252-4349-BD32-5C96F7C3E016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ЭФФЕКТИВНОЕ РАСПРЕДЕЛЕНИЕ И ИСПОЛЬЗОВАНИЕ ФИНАНСОВЫХ, МАТЕРИАЛЬНО-ТЕХНИЧЕСКИХ, КАДРОВЫХЗ РЕСУРСОВ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F8A501-F07D-4C82-B7E8-BB97FF164E97}" type="parTrans" cxnId="{9EB2F0AD-6765-4F8E-8A6A-92A1030742DE}">
      <dgm:prSet/>
      <dgm:spPr/>
      <dgm:t>
        <a:bodyPr/>
        <a:lstStyle/>
        <a:p>
          <a:endParaRPr lang="ru-RU"/>
        </a:p>
      </dgm:t>
    </dgm:pt>
    <dgm:pt modelId="{394DBEEE-F5C4-4C9D-A80B-7081811C976D}" type="sibTrans" cxnId="{9EB2F0AD-6765-4F8E-8A6A-92A1030742DE}">
      <dgm:prSet/>
      <dgm:spPr/>
      <dgm:t>
        <a:bodyPr/>
        <a:lstStyle/>
        <a:p>
          <a:endParaRPr lang="ru-RU"/>
        </a:p>
      </dgm:t>
    </dgm:pt>
    <dgm:pt modelId="{6C5ECC7F-F29A-494F-8C25-0214C7F173FE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СООТВЕТСТВИЕ УЧЕБНО-МАТЕРИАЛЬНОЙ БАЗЫ РЕАЛИЗУЕМЫМ ОБРАЗОВАТЕЛЬНЫМ ПРОГРАММАМ 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428FC5-1B4C-484A-B880-C6AB0189A89B}" type="parTrans" cxnId="{717C83F6-E700-433B-BAF7-288A6374F324}">
      <dgm:prSet/>
      <dgm:spPr/>
      <dgm:t>
        <a:bodyPr/>
        <a:lstStyle/>
        <a:p>
          <a:endParaRPr lang="ru-RU"/>
        </a:p>
      </dgm:t>
    </dgm:pt>
    <dgm:pt modelId="{DBA61E47-0565-47D7-B6CA-5C4716A9D1A5}" type="sibTrans" cxnId="{717C83F6-E700-433B-BAF7-288A6374F324}">
      <dgm:prSet/>
      <dgm:spPr/>
      <dgm:t>
        <a:bodyPr/>
        <a:lstStyle/>
        <a:p>
          <a:endParaRPr lang="ru-RU"/>
        </a:p>
      </dgm:t>
    </dgm:pt>
    <dgm:pt modelId="{334D3F7A-0F37-460D-99C8-FB54C25BC009}" type="pres">
      <dgm:prSet presAssocID="{EF786372-18DB-4E91-AA0F-9BEF26EAB07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3559DE-FADB-4696-AE60-620D87FAF772}" type="pres">
      <dgm:prSet presAssocID="{EF786372-18DB-4E91-AA0F-9BEF26EAB074}" presName="dummyMaxCanvas" presStyleCnt="0">
        <dgm:presLayoutVars/>
      </dgm:prSet>
      <dgm:spPr/>
    </dgm:pt>
    <dgm:pt modelId="{066F1CB4-79C7-449A-89C3-09AED834A0C3}" type="pres">
      <dgm:prSet presAssocID="{EF786372-18DB-4E91-AA0F-9BEF26EAB074}" presName="TwoNodes_1" presStyleLbl="node1" presStyleIdx="0" presStyleCnt="2" custScaleY="718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8D24FE-305B-4F61-8174-88291B2978EA}" type="pres">
      <dgm:prSet presAssocID="{EF786372-18DB-4E91-AA0F-9BEF26EAB074}" presName="TwoNodes_2" presStyleLbl="node1" presStyleIdx="1" presStyleCnt="2" custScaleY="70370" custLinFactNeighborX="-8659" custLinFactNeighborY="-138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DA029D-1C2A-4514-852B-A6DFB4FEC546}" type="pres">
      <dgm:prSet presAssocID="{EF786372-18DB-4E91-AA0F-9BEF26EAB074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9A9D00-04AF-40EF-A0B9-8C173E0939C9}" type="pres">
      <dgm:prSet presAssocID="{EF786372-18DB-4E91-AA0F-9BEF26EAB074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A8AAFB-BA45-465F-937B-D1C1C2204AEC}" type="pres">
      <dgm:prSet presAssocID="{EF786372-18DB-4E91-AA0F-9BEF26EAB074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0EED41-E872-4F4A-B820-802C8392F023}" type="presOf" srcId="{B68097D2-4252-4349-BD32-5C96F7C3E016}" destId="{6D9A9D00-04AF-40EF-A0B9-8C173E0939C9}" srcOrd="1" destOrd="0" presId="urn:microsoft.com/office/officeart/2005/8/layout/vProcess5"/>
    <dgm:cxn modelId="{9EB2F0AD-6765-4F8E-8A6A-92A1030742DE}" srcId="{EF786372-18DB-4E91-AA0F-9BEF26EAB074}" destId="{B68097D2-4252-4349-BD32-5C96F7C3E016}" srcOrd="0" destOrd="0" parTransId="{F2F8A501-F07D-4C82-B7E8-BB97FF164E97}" sibTransId="{394DBEEE-F5C4-4C9D-A80B-7081811C976D}"/>
    <dgm:cxn modelId="{14B4D021-0DD3-4AC1-A117-28EB8EDC1B11}" type="presOf" srcId="{B68097D2-4252-4349-BD32-5C96F7C3E016}" destId="{066F1CB4-79C7-449A-89C3-09AED834A0C3}" srcOrd="0" destOrd="0" presId="urn:microsoft.com/office/officeart/2005/8/layout/vProcess5"/>
    <dgm:cxn modelId="{717C83F6-E700-433B-BAF7-288A6374F324}" srcId="{EF786372-18DB-4E91-AA0F-9BEF26EAB074}" destId="{6C5ECC7F-F29A-494F-8C25-0214C7F173FE}" srcOrd="1" destOrd="0" parTransId="{D3428FC5-1B4C-484A-B880-C6AB0189A89B}" sibTransId="{DBA61E47-0565-47D7-B6CA-5C4716A9D1A5}"/>
    <dgm:cxn modelId="{FF7DFCCD-7AE1-4793-B6DE-E033E0F8C2A8}" type="presOf" srcId="{EF786372-18DB-4E91-AA0F-9BEF26EAB074}" destId="{334D3F7A-0F37-460D-99C8-FB54C25BC009}" srcOrd="0" destOrd="0" presId="urn:microsoft.com/office/officeart/2005/8/layout/vProcess5"/>
    <dgm:cxn modelId="{5A0BC6E0-2960-4700-BDEA-DA2CD77B3236}" type="presOf" srcId="{6C5ECC7F-F29A-494F-8C25-0214C7F173FE}" destId="{9A8D24FE-305B-4F61-8174-88291B2978EA}" srcOrd="0" destOrd="0" presId="urn:microsoft.com/office/officeart/2005/8/layout/vProcess5"/>
    <dgm:cxn modelId="{89F21E4C-E84B-4F41-A0A3-3417468E3041}" type="presOf" srcId="{394DBEEE-F5C4-4C9D-A80B-7081811C976D}" destId="{5ADA029D-1C2A-4514-852B-A6DFB4FEC546}" srcOrd="0" destOrd="0" presId="urn:microsoft.com/office/officeart/2005/8/layout/vProcess5"/>
    <dgm:cxn modelId="{577F6FAB-E762-4B29-A968-7D1AE6A8F037}" type="presOf" srcId="{6C5ECC7F-F29A-494F-8C25-0214C7F173FE}" destId="{04A8AAFB-BA45-465F-937B-D1C1C2204AEC}" srcOrd="1" destOrd="0" presId="urn:microsoft.com/office/officeart/2005/8/layout/vProcess5"/>
    <dgm:cxn modelId="{3F6DE518-9E47-4022-8A87-027E0B2CB7F0}" type="presParOf" srcId="{334D3F7A-0F37-460D-99C8-FB54C25BC009}" destId="{3C3559DE-FADB-4696-AE60-620D87FAF772}" srcOrd="0" destOrd="0" presId="urn:microsoft.com/office/officeart/2005/8/layout/vProcess5"/>
    <dgm:cxn modelId="{E74663E5-14FC-4B3C-92C7-1410FD10705A}" type="presParOf" srcId="{334D3F7A-0F37-460D-99C8-FB54C25BC009}" destId="{066F1CB4-79C7-449A-89C3-09AED834A0C3}" srcOrd="1" destOrd="0" presId="urn:microsoft.com/office/officeart/2005/8/layout/vProcess5"/>
    <dgm:cxn modelId="{184B9E7B-3990-4E15-A89A-B229BF8F2DE1}" type="presParOf" srcId="{334D3F7A-0F37-460D-99C8-FB54C25BC009}" destId="{9A8D24FE-305B-4F61-8174-88291B2978EA}" srcOrd="2" destOrd="0" presId="urn:microsoft.com/office/officeart/2005/8/layout/vProcess5"/>
    <dgm:cxn modelId="{11B04CC7-82D8-4D3F-B9D3-13EAE5F083A6}" type="presParOf" srcId="{334D3F7A-0F37-460D-99C8-FB54C25BC009}" destId="{5ADA029D-1C2A-4514-852B-A6DFB4FEC546}" srcOrd="3" destOrd="0" presId="urn:microsoft.com/office/officeart/2005/8/layout/vProcess5"/>
    <dgm:cxn modelId="{09635660-D079-44A7-9DB3-52F3BBA41F24}" type="presParOf" srcId="{334D3F7A-0F37-460D-99C8-FB54C25BC009}" destId="{6D9A9D00-04AF-40EF-A0B9-8C173E0939C9}" srcOrd="4" destOrd="0" presId="urn:microsoft.com/office/officeart/2005/8/layout/vProcess5"/>
    <dgm:cxn modelId="{EA1B9867-09B4-402C-888C-E222BE0A241F}" type="presParOf" srcId="{334D3F7A-0F37-460D-99C8-FB54C25BC009}" destId="{04A8AAFB-BA45-465F-937B-D1C1C2204AEC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361386-01BD-45DA-B7A0-3829EC93C1E4}" type="doc">
      <dgm:prSet loTypeId="urn:microsoft.com/office/officeart/2005/8/layout/list1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7BD0C4F-93B5-41CA-A671-5D1140C8D2F1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ЦЕНТР ЭКОТЕХНОЛОГИЙ И ЕСТЕСТВОЗНАНИЯ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5B4E07-9D9E-45CA-81BD-E640DB42FAFB}" type="parTrans" cxnId="{2B6BAF14-3DF2-4DB3-ADA0-44BD6882F5F0}">
      <dgm:prSet/>
      <dgm:spPr/>
      <dgm:t>
        <a:bodyPr/>
        <a:lstStyle/>
        <a:p>
          <a:endParaRPr lang="ru-RU" sz="2000"/>
        </a:p>
      </dgm:t>
    </dgm:pt>
    <dgm:pt modelId="{ACC136F3-7780-4F85-A1C0-4C6C41D660F1}" type="sibTrans" cxnId="{2B6BAF14-3DF2-4DB3-ADA0-44BD6882F5F0}">
      <dgm:prSet/>
      <dgm:spPr/>
      <dgm:t>
        <a:bodyPr/>
        <a:lstStyle/>
        <a:p>
          <a:endParaRPr lang="ru-RU" sz="2000"/>
        </a:p>
      </dgm:t>
    </dgm:pt>
    <dgm:pt modelId="{5AF36826-56B8-430D-8E80-F9333231D6D3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ЦЕНТР АГРОТЕХНОЛОГИЙ И ТЕХНИКИ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7DA320-761C-41F6-8C6A-EAF27C7A7B35}" type="parTrans" cxnId="{FD621AE2-59F3-4CED-BCDD-E81A6B353BA9}">
      <dgm:prSet/>
      <dgm:spPr/>
      <dgm:t>
        <a:bodyPr/>
        <a:lstStyle/>
        <a:p>
          <a:endParaRPr lang="ru-RU" sz="2000"/>
        </a:p>
      </dgm:t>
    </dgm:pt>
    <dgm:pt modelId="{5384E62A-F613-4AAF-89D5-B70098D081FA}" type="sibTrans" cxnId="{FD621AE2-59F3-4CED-BCDD-E81A6B353BA9}">
      <dgm:prSet/>
      <dgm:spPr/>
      <dgm:t>
        <a:bodyPr/>
        <a:lstStyle/>
        <a:p>
          <a:endParaRPr lang="ru-RU" sz="2000"/>
        </a:p>
      </dgm:t>
    </dgm:pt>
    <dgm:pt modelId="{E88EFC69-3087-486C-AF71-0C706A21D2A9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ЦЕНТР ИНФОРМАЦИОННО-ТЕХНОЛОГИЧЕСКОГО ОБРАЗОВАНИЯ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08FF46-8AE9-46FC-9D79-3BAD949B9FA3}" type="parTrans" cxnId="{9DB6E3D7-88B8-47F6-80A8-A665702DF192}">
      <dgm:prSet/>
      <dgm:spPr/>
      <dgm:t>
        <a:bodyPr/>
        <a:lstStyle/>
        <a:p>
          <a:endParaRPr lang="ru-RU" sz="2000"/>
        </a:p>
      </dgm:t>
    </dgm:pt>
    <dgm:pt modelId="{C02DCF46-4EC9-472C-AFE3-BA72AD01CDEA}" type="sibTrans" cxnId="{9DB6E3D7-88B8-47F6-80A8-A665702DF192}">
      <dgm:prSet/>
      <dgm:spPr/>
      <dgm:t>
        <a:bodyPr/>
        <a:lstStyle/>
        <a:p>
          <a:endParaRPr lang="ru-RU" sz="2000"/>
        </a:p>
      </dgm:t>
    </dgm:pt>
    <dgm:pt modelId="{3B08AC2E-323F-4F36-B484-CDF738D3235B}">
      <dgm:prSet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ЦЕНТР ТЕХНОЛОГИЧЕСКОГО ОБРАЗОВАНИЯ «ПОЛИТЕХ»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BBEC98-F028-4523-ABDA-F5963B3DDA1A}" type="parTrans" cxnId="{ED4E2198-21FB-4373-89C5-A59884F5B11F}">
      <dgm:prSet/>
      <dgm:spPr/>
      <dgm:t>
        <a:bodyPr/>
        <a:lstStyle/>
        <a:p>
          <a:endParaRPr lang="ru-RU" sz="2000"/>
        </a:p>
      </dgm:t>
    </dgm:pt>
    <dgm:pt modelId="{5011B8AA-A0F3-4150-88D8-EB2FB43853A6}" type="sibTrans" cxnId="{ED4E2198-21FB-4373-89C5-A59884F5B11F}">
      <dgm:prSet/>
      <dgm:spPr/>
      <dgm:t>
        <a:bodyPr/>
        <a:lstStyle/>
        <a:p>
          <a:endParaRPr lang="ru-RU" sz="2000"/>
        </a:p>
      </dgm:t>
    </dgm:pt>
    <dgm:pt modelId="{B58775B0-58D2-4B8F-B3F8-EFA2B8C04A17}" type="pres">
      <dgm:prSet presAssocID="{9A361386-01BD-45DA-B7A0-3829EC93C1E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D39462-68A9-4BFF-8FB7-1E2E7AA1F3A6}" type="pres">
      <dgm:prSet presAssocID="{37BD0C4F-93B5-41CA-A671-5D1140C8D2F1}" presName="parentLin" presStyleCnt="0"/>
      <dgm:spPr/>
      <dgm:t>
        <a:bodyPr/>
        <a:lstStyle/>
        <a:p>
          <a:endParaRPr lang="ru-RU"/>
        </a:p>
      </dgm:t>
    </dgm:pt>
    <dgm:pt modelId="{452A3EE7-89CA-4A4E-936D-10F0AA2B3104}" type="pres">
      <dgm:prSet presAssocID="{37BD0C4F-93B5-41CA-A671-5D1140C8D2F1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11EFB3A2-4EA1-408A-B899-B16BCF434299}" type="pres">
      <dgm:prSet presAssocID="{37BD0C4F-93B5-41CA-A671-5D1140C8D2F1}" presName="parentText" presStyleLbl="node1" presStyleIdx="0" presStyleCnt="4" custScaleX="98199" custScaleY="1038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5DD452-FCD3-4B95-A3B6-686941DFD827}" type="pres">
      <dgm:prSet presAssocID="{37BD0C4F-93B5-41CA-A671-5D1140C8D2F1}" presName="negativeSpace" presStyleCnt="0"/>
      <dgm:spPr/>
      <dgm:t>
        <a:bodyPr/>
        <a:lstStyle/>
        <a:p>
          <a:endParaRPr lang="ru-RU"/>
        </a:p>
      </dgm:t>
    </dgm:pt>
    <dgm:pt modelId="{420FA740-08E8-4614-8687-E0A10AFCE538}" type="pres">
      <dgm:prSet presAssocID="{37BD0C4F-93B5-41CA-A671-5D1140C8D2F1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2F6224-D37B-436A-AF7D-7798222CB94A}" type="pres">
      <dgm:prSet presAssocID="{ACC136F3-7780-4F85-A1C0-4C6C41D660F1}" presName="spaceBetweenRectangles" presStyleCnt="0"/>
      <dgm:spPr/>
      <dgm:t>
        <a:bodyPr/>
        <a:lstStyle/>
        <a:p>
          <a:endParaRPr lang="ru-RU"/>
        </a:p>
      </dgm:t>
    </dgm:pt>
    <dgm:pt modelId="{00055E72-9F74-4CBC-9ABC-4CFEF410DAC1}" type="pres">
      <dgm:prSet presAssocID="{5AF36826-56B8-430D-8E80-F9333231D6D3}" presName="parentLin" presStyleCnt="0"/>
      <dgm:spPr/>
      <dgm:t>
        <a:bodyPr/>
        <a:lstStyle/>
        <a:p>
          <a:endParaRPr lang="ru-RU"/>
        </a:p>
      </dgm:t>
    </dgm:pt>
    <dgm:pt modelId="{9E890A74-080D-4249-9A5C-567EF9C3D51A}" type="pres">
      <dgm:prSet presAssocID="{5AF36826-56B8-430D-8E80-F9333231D6D3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E34F378D-D960-4BF7-A845-9DB1AD2CDBF5}" type="pres">
      <dgm:prSet presAssocID="{5AF36826-56B8-430D-8E80-F9333231D6D3}" presName="parentText" presStyleLbl="node1" presStyleIdx="1" presStyleCnt="4" custScaleX="98528" custScaleY="1286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D99430-24E7-45B4-BE0F-6901F1E41592}" type="pres">
      <dgm:prSet presAssocID="{5AF36826-56B8-430D-8E80-F9333231D6D3}" presName="negativeSpace" presStyleCnt="0"/>
      <dgm:spPr/>
      <dgm:t>
        <a:bodyPr/>
        <a:lstStyle/>
        <a:p>
          <a:endParaRPr lang="ru-RU"/>
        </a:p>
      </dgm:t>
    </dgm:pt>
    <dgm:pt modelId="{C4219A75-3D9A-489D-85F9-77631EEDC207}" type="pres">
      <dgm:prSet presAssocID="{5AF36826-56B8-430D-8E80-F9333231D6D3}" presName="childText" presStyleLbl="conFgAcc1" presStyleIdx="1" presStyleCnt="4" custLinFactNeighborX="1364" custLinFactNeighborY="-641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A49F0-7703-461A-AA01-00547E03DE75}" type="pres">
      <dgm:prSet presAssocID="{5384E62A-F613-4AAF-89D5-B70098D081FA}" presName="spaceBetweenRectangles" presStyleCnt="0"/>
      <dgm:spPr/>
      <dgm:t>
        <a:bodyPr/>
        <a:lstStyle/>
        <a:p>
          <a:endParaRPr lang="ru-RU"/>
        </a:p>
      </dgm:t>
    </dgm:pt>
    <dgm:pt modelId="{A6796B13-3520-484F-997E-ECC310E1CF43}" type="pres">
      <dgm:prSet presAssocID="{E88EFC69-3087-486C-AF71-0C706A21D2A9}" presName="parentLin" presStyleCnt="0"/>
      <dgm:spPr/>
      <dgm:t>
        <a:bodyPr/>
        <a:lstStyle/>
        <a:p>
          <a:endParaRPr lang="ru-RU"/>
        </a:p>
      </dgm:t>
    </dgm:pt>
    <dgm:pt modelId="{F7880B35-CD8A-4268-BEC3-0FAF43906C8E}" type="pres">
      <dgm:prSet presAssocID="{E88EFC69-3087-486C-AF71-0C706A21D2A9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5B1B89C0-689D-4922-A360-8BB5E859760F}" type="pres">
      <dgm:prSet presAssocID="{E88EFC69-3087-486C-AF71-0C706A21D2A9}" presName="parentText" presStyleLbl="node1" presStyleIdx="2" presStyleCnt="4" custScaleY="151015" custLinFactNeighborY="95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456DF-F33C-45D1-A7C1-B99E48B36CA0}" type="pres">
      <dgm:prSet presAssocID="{E88EFC69-3087-486C-AF71-0C706A21D2A9}" presName="negativeSpace" presStyleCnt="0"/>
      <dgm:spPr/>
      <dgm:t>
        <a:bodyPr/>
        <a:lstStyle/>
        <a:p>
          <a:endParaRPr lang="ru-RU"/>
        </a:p>
      </dgm:t>
    </dgm:pt>
    <dgm:pt modelId="{04483AF0-E952-4E64-BE37-8BEFD944C74D}" type="pres">
      <dgm:prSet presAssocID="{E88EFC69-3087-486C-AF71-0C706A21D2A9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EA9600-9ECE-4926-93C2-62946BB352B2}" type="pres">
      <dgm:prSet presAssocID="{C02DCF46-4EC9-472C-AFE3-BA72AD01CDEA}" presName="spaceBetweenRectangles" presStyleCnt="0"/>
      <dgm:spPr/>
      <dgm:t>
        <a:bodyPr/>
        <a:lstStyle/>
        <a:p>
          <a:endParaRPr lang="ru-RU"/>
        </a:p>
      </dgm:t>
    </dgm:pt>
    <dgm:pt modelId="{17C00494-28E2-4C71-B866-73BE6E9B4C35}" type="pres">
      <dgm:prSet presAssocID="{3B08AC2E-323F-4F36-B484-CDF738D3235B}" presName="parentLin" presStyleCnt="0"/>
      <dgm:spPr/>
    </dgm:pt>
    <dgm:pt modelId="{4CA50E82-47B1-496A-ABD3-E0EAB1764477}" type="pres">
      <dgm:prSet presAssocID="{3B08AC2E-323F-4F36-B484-CDF738D3235B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033FF852-FD59-46C6-9FD4-C091476A232D}" type="pres">
      <dgm:prSet presAssocID="{3B08AC2E-323F-4F36-B484-CDF738D3235B}" presName="parentText" presStyleLbl="node1" presStyleIdx="3" presStyleCnt="4" custScaleX="97663" custScaleY="163399" custLinFactNeighborX="18666" custLinFactNeighborY="255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D540D5-C169-48BC-B341-9CB943AD3247}" type="pres">
      <dgm:prSet presAssocID="{3B08AC2E-323F-4F36-B484-CDF738D3235B}" presName="negativeSpace" presStyleCnt="0"/>
      <dgm:spPr/>
    </dgm:pt>
    <dgm:pt modelId="{514BA5D8-2954-4A81-9655-C621864A030C}" type="pres">
      <dgm:prSet presAssocID="{3B08AC2E-323F-4F36-B484-CDF738D3235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4FA4827-342E-475A-A01C-AE677F2762F6}" type="presOf" srcId="{37BD0C4F-93B5-41CA-A671-5D1140C8D2F1}" destId="{11EFB3A2-4EA1-408A-B899-B16BCF434299}" srcOrd="1" destOrd="0" presId="urn:microsoft.com/office/officeart/2005/8/layout/list1"/>
    <dgm:cxn modelId="{25CDE133-991B-48C5-ABB8-86C4DC5842B1}" type="presOf" srcId="{3B08AC2E-323F-4F36-B484-CDF738D3235B}" destId="{4CA50E82-47B1-496A-ABD3-E0EAB1764477}" srcOrd="0" destOrd="0" presId="urn:microsoft.com/office/officeart/2005/8/layout/list1"/>
    <dgm:cxn modelId="{9DB6E3D7-88B8-47F6-80A8-A665702DF192}" srcId="{9A361386-01BD-45DA-B7A0-3829EC93C1E4}" destId="{E88EFC69-3087-486C-AF71-0C706A21D2A9}" srcOrd="2" destOrd="0" parTransId="{FD08FF46-8AE9-46FC-9D79-3BAD949B9FA3}" sibTransId="{C02DCF46-4EC9-472C-AFE3-BA72AD01CDEA}"/>
    <dgm:cxn modelId="{13062313-1C64-4875-88EE-A04C66566230}" type="presOf" srcId="{9A361386-01BD-45DA-B7A0-3829EC93C1E4}" destId="{B58775B0-58D2-4B8F-B3F8-EFA2B8C04A17}" srcOrd="0" destOrd="0" presId="urn:microsoft.com/office/officeart/2005/8/layout/list1"/>
    <dgm:cxn modelId="{B8BC31A8-34DA-4BFC-AB6B-C0C71CD4DC0A}" type="presOf" srcId="{3B08AC2E-323F-4F36-B484-CDF738D3235B}" destId="{033FF852-FD59-46C6-9FD4-C091476A232D}" srcOrd="1" destOrd="0" presId="urn:microsoft.com/office/officeart/2005/8/layout/list1"/>
    <dgm:cxn modelId="{ED4E2198-21FB-4373-89C5-A59884F5B11F}" srcId="{9A361386-01BD-45DA-B7A0-3829EC93C1E4}" destId="{3B08AC2E-323F-4F36-B484-CDF738D3235B}" srcOrd="3" destOrd="0" parTransId="{44BBEC98-F028-4523-ABDA-F5963B3DDA1A}" sibTransId="{5011B8AA-A0F3-4150-88D8-EB2FB43853A6}"/>
    <dgm:cxn modelId="{BBDBEF8B-F090-46F4-8B99-0187D3041599}" type="presOf" srcId="{37BD0C4F-93B5-41CA-A671-5D1140C8D2F1}" destId="{452A3EE7-89CA-4A4E-936D-10F0AA2B3104}" srcOrd="0" destOrd="0" presId="urn:microsoft.com/office/officeart/2005/8/layout/list1"/>
    <dgm:cxn modelId="{B12BFE55-BCF9-4485-8A91-3212458DBC5C}" type="presOf" srcId="{5AF36826-56B8-430D-8E80-F9333231D6D3}" destId="{E34F378D-D960-4BF7-A845-9DB1AD2CDBF5}" srcOrd="1" destOrd="0" presId="urn:microsoft.com/office/officeart/2005/8/layout/list1"/>
    <dgm:cxn modelId="{FD621AE2-59F3-4CED-BCDD-E81A6B353BA9}" srcId="{9A361386-01BD-45DA-B7A0-3829EC93C1E4}" destId="{5AF36826-56B8-430D-8E80-F9333231D6D3}" srcOrd="1" destOrd="0" parTransId="{587DA320-761C-41F6-8C6A-EAF27C7A7B35}" sibTransId="{5384E62A-F613-4AAF-89D5-B70098D081FA}"/>
    <dgm:cxn modelId="{2B6BAF14-3DF2-4DB3-ADA0-44BD6882F5F0}" srcId="{9A361386-01BD-45DA-B7A0-3829EC93C1E4}" destId="{37BD0C4F-93B5-41CA-A671-5D1140C8D2F1}" srcOrd="0" destOrd="0" parTransId="{C95B4E07-9D9E-45CA-81BD-E640DB42FAFB}" sibTransId="{ACC136F3-7780-4F85-A1C0-4C6C41D660F1}"/>
    <dgm:cxn modelId="{3060E825-A658-42F9-8833-4998B97F6D5C}" type="presOf" srcId="{5AF36826-56B8-430D-8E80-F9333231D6D3}" destId="{9E890A74-080D-4249-9A5C-567EF9C3D51A}" srcOrd="0" destOrd="0" presId="urn:microsoft.com/office/officeart/2005/8/layout/list1"/>
    <dgm:cxn modelId="{53F5E4FE-AD3D-4B4B-B9C2-4EE5A92D56E2}" type="presOf" srcId="{E88EFC69-3087-486C-AF71-0C706A21D2A9}" destId="{5B1B89C0-689D-4922-A360-8BB5E859760F}" srcOrd="1" destOrd="0" presId="urn:microsoft.com/office/officeart/2005/8/layout/list1"/>
    <dgm:cxn modelId="{7D9AEA8F-3B92-458D-8C91-C20FE95CB0B4}" type="presOf" srcId="{E88EFC69-3087-486C-AF71-0C706A21D2A9}" destId="{F7880B35-CD8A-4268-BEC3-0FAF43906C8E}" srcOrd="0" destOrd="0" presId="urn:microsoft.com/office/officeart/2005/8/layout/list1"/>
    <dgm:cxn modelId="{DD372265-B880-4097-9D62-4911442D9294}" type="presParOf" srcId="{B58775B0-58D2-4B8F-B3F8-EFA2B8C04A17}" destId="{1FD39462-68A9-4BFF-8FB7-1E2E7AA1F3A6}" srcOrd="0" destOrd="0" presId="urn:microsoft.com/office/officeart/2005/8/layout/list1"/>
    <dgm:cxn modelId="{C82C8B91-9014-4EE3-865D-DCF647F72607}" type="presParOf" srcId="{1FD39462-68A9-4BFF-8FB7-1E2E7AA1F3A6}" destId="{452A3EE7-89CA-4A4E-936D-10F0AA2B3104}" srcOrd="0" destOrd="0" presId="urn:microsoft.com/office/officeart/2005/8/layout/list1"/>
    <dgm:cxn modelId="{9173EAAA-DD2B-4CF9-AA4E-6A9ECCA8716C}" type="presParOf" srcId="{1FD39462-68A9-4BFF-8FB7-1E2E7AA1F3A6}" destId="{11EFB3A2-4EA1-408A-B899-B16BCF434299}" srcOrd="1" destOrd="0" presId="urn:microsoft.com/office/officeart/2005/8/layout/list1"/>
    <dgm:cxn modelId="{2314BC11-C5C4-4424-BCC8-1C45F309943D}" type="presParOf" srcId="{B58775B0-58D2-4B8F-B3F8-EFA2B8C04A17}" destId="{2A5DD452-FCD3-4B95-A3B6-686941DFD827}" srcOrd="1" destOrd="0" presId="urn:microsoft.com/office/officeart/2005/8/layout/list1"/>
    <dgm:cxn modelId="{E5B6F148-0247-497F-B117-60DE6E70FC42}" type="presParOf" srcId="{B58775B0-58D2-4B8F-B3F8-EFA2B8C04A17}" destId="{420FA740-08E8-4614-8687-E0A10AFCE538}" srcOrd="2" destOrd="0" presId="urn:microsoft.com/office/officeart/2005/8/layout/list1"/>
    <dgm:cxn modelId="{24E4947B-D02F-400D-9E89-6382D4C2193F}" type="presParOf" srcId="{B58775B0-58D2-4B8F-B3F8-EFA2B8C04A17}" destId="{A72F6224-D37B-436A-AF7D-7798222CB94A}" srcOrd="3" destOrd="0" presId="urn:microsoft.com/office/officeart/2005/8/layout/list1"/>
    <dgm:cxn modelId="{B901343E-B9B0-47BA-8726-83AA0E6E5A08}" type="presParOf" srcId="{B58775B0-58D2-4B8F-B3F8-EFA2B8C04A17}" destId="{00055E72-9F74-4CBC-9ABC-4CFEF410DAC1}" srcOrd="4" destOrd="0" presId="urn:microsoft.com/office/officeart/2005/8/layout/list1"/>
    <dgm:cxn modelId="{04E9E0DE-4C82-47A1-B7D2-F04E835A608B}" type="presParOf" srcId="{00055E72-9F74-4CBC-9ABC-4CFEF410DAC1}" destId="{9E890A74-080D-4249-9A5C-567EF9C3D51A}" srcOrd="0" destOrd="0" presId="urn:microsoft.com/office/officeart/2005/8/layout/list1"/>
    <dgm:cxn modelId="{216D7C0F-7DAB-4BDB-86D4-2EB35E8949AC}" type="presParOf" srcId="{00055E72-9F74-4CBC-9ABC-4CFEF410DAC1}" destId="{E34F378D-D960-4BF7-A845-9DB1AD2CDBF5}" srcOrd="1" destOrd="0" presId="urn:microsoft.com/office/officeart/2005/8/layout/list1"/>
    <dgm:cxn modelId="{B1EFE777-6171-47C7-B7C9-596C44F03878}" type="presParOf" srcId="{B58775B0-58D2-4B8F-B3F8-EFA2B8C04A17}" destId="{B2D99430-24E7-45B4-BE0F-6901F1E41592}" srcOrd="5" destOrd="0" presId="urn:microsoft.com/office/officeart/2005/8/layout/list1"/>
    <dgm:cxn modelId="{1D0A9289-5AE5-44AE-AA8F-C13F6F313C23}" type="presParOf" srcId="{B58775B0-58D2-4B8F-B3F8-EFA2B8C04A17}" destId="{C4219A75-3D9A-489D-85F9-77631EEDC207}" srcOrd="6" destOrd="0" presId="urn:microsoft.com/office/officeart/2005/8/layout/list1"/>
    <dgm:cxn modelId="{A1AA003F-5354-4185-8211-D03696AAF10E}" type="presParOf" srcId="{B58775B0-58D2-4B8F-B3F8-EFA2B8C04A17}" destId="{CCDA49F0-7703-461A-AA01-00547E03DE75}" srcOrd="7" destOrd="0" presId="urn:microsoft.com/office/officeart/2005/8/layout/list1"/>
    <dgm:cxn modelId="{DBD73BC4-A1A4-4C45-816E-9460D796798A}" type="presParOf" srcId="{B58775B0-58D2-4B8F-B3F8-EFA2B8C04A17}" destId="{A6796B13-3520-484F-997E-ECC310E1CF43}" srcOrd="8" destOrd="0" presId="urn:microsoft.com/office/officeart/2005/8/layout/list1"/>
    <dgm:cxn modelId="{232137DB-102A-4F38-AB49-58B1223616C0}" type="presParOf" srcId="{A6796B13-3520-484F-997E-ECC310E1CF43}" destId="{F7880B35-CD8A-4268-BEC3-0FAF43906C8E}" srcOrd="0" destOrd="0" presId="urn:microsoft.com/office/officeart/2005/8/layout/list1"/>
    <dgm:cxn modelId="{4E2C27BE-8D29-4D96-850F-C2235A3FA88F}" type="presParOf" srcId="{A6796B13-3520-484F-997E-ECC310E1CF43}" destId="{5B1B89C0-689D-4922-A360-8BB5E859760F}" srcOrd="1" destOrd="0" presId="urn:microsoft.com/office/officeart/2005/8/layout/list1"/>
    <dgm:cxn modelId="{D2DC2BD2-9FE4-4FA1-968C-B44271DCA189}" type="presParOf" srcId="{B58775B0-58D2-4B8F-B3F8-EFA2B8C04A17}" destId="{90D456DF-F33C-45D1-A7C1-B99E48B36CA0}" srcOrd="9" destOrd="0" presId="urn:microsoft.com/office/officeart/2005/8/layout/list1"/>
    <dgm:cxn modelId="{F7412891-650C-4835-87C3-8EE3EA20345D}" type="presParOf" srcId="{B58775B0-58D2-4B8F-B3F8-EFA2B8C04A17}" destId="{04483AF0-E952-4E64-BE37-8BEFD944C74D}" srcOrd="10" destOrd="0" presId="urn:microsoft.com/office/officeart/2005/8/layout/list1"/>
    <dgm:cxn modelId="{8614171F-6115-4E8A-B619-727F38BBD4FB}" type="presParOf" srcId="{B58775B0-58D2-4B8F-B3F8-EFA2B8C04A17}" destId="{39EA9600-9ECE-4926-93C2-62946BB352B2}" srcOrd="11" destOrd="0" presId="urn:microsoft.com/office/officeart/2005/8/layout/list1"/>
    <dgm:cxn modelId="{8453AFDC-8A0C-419E-8B38-A5D64405C01E}" type="presParOf" srcId="{B58775B0-58D2-4B8F-B3F8-EFA2B8C04A17}" destId="{17C00494-28E2-4C71-B866-73BE6E9B4C35}" srcOrd="12" destOrd="0" presId="urn:microsoft.com/office/officeart/2005/8/layout/list1"/>
    <dgm:cxn modelId="{FC82E4BF-03FB-4409-8D5D-815E8F2B792D}" type="presParOf" srcId="{17C00494-28E2-4C71-B866-73BE6E9B4C35}" destId="{4CA50E82-47B1-496A-ABD3-E0EAB1764477}" srcOrd="0" destOrd="0" presId="urn:microsoft.com/office/officeart/2005/8/layout/list1"/>
    <dgm:cxn modelId="{BDB302D0-1F35-4EE1-8964-FCBFBBFB6184}" type="presParOf" srcId="{17C00494-28E2-4C71-B866-73BE6E9B4C35}" destId="{033FF852-FD59-46C6-9FD4-C091476A232D}" srcOrd="1" destOrd="0" presId="urn:microsoft.com/office/officeart/2005/8/layout/list1"/>
    <dgm:cxn modelId="{9420E6ED-1949-4F99-8AF3-AB081549809A}" type="presParOf" srcId="{B58775B0-58D2-4B8F-B3F8-EFA2B8C04A17}" destId="{3ED540D5-C169-48BC-B341-9CB943AD3247}" srcOrd="13" destOrd="0" presId="urn:microsoft.com/office/officeart/2005/8/layout/list1"/>
    <dgm:cxn modelId="{292049C2-9F37-47FC-99A2-97AB533D5248}" type="presParOf" srcId="{B58775B0-58D2-4B8F-B3F8-EFA2B8C04A17}" destId="{514BA5D8-2954-4A81-9655-C621864A030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173E9C-0686-4F6F-990E-CA18F7101A3F}" type="doc">
      <dgm:prSet loTypeId="urn:microsoft.com/office/officeart/2005/8/layout/default" loCatId="list" qsTypeId="urn:microsoft.com/office/officeart/2005/8/quickstyle/3d1" qsCatId="3D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D312B4C6-9D9A-4156-AD0A-A1B21DB28D01}">
      <dgm:prSet phldrT="[Текст]"/>
      <dgm:spPr/>
      <dgm:t>
        <a:bodyPr/>
        <a:lstStyle/>
        <a:p>
          <a:r>
            <a:rPr lang="ru-RU" b="1" dirty="0" smtClean="0"/>
            <a:t>ПО ИНТЕГРАЦИИ ОБЩЕГО И ДОПОЛНИТЕЛЬНОГО ОБРАЗОВАНИЯ</a:t>
          </a:r>
          <a:endParaRPr lang="ru-RU" b="1" dirty="0"/>
        </a:p>
      </dgm:t>
    </dgm:pt>
    <dgm:pt modelId="{85373598-3222-4196-A587-1F424AD30803}" type="parTrans" cxnId="{7EB20339-57ED-477D-B057-79E29B853F27}">
      <dgm:prSet/>
      <dgm:spPr/>
      <dgm:t>
        <a:bodyPr/>
        <a:lstStyle/>
        <a:p>
          <a:endParaRPr lang="ru-RU" b="1"/>
        </a:p>
      </dgm:t>
    </dgm:pt>
    <dgm:pt modelId="{2AD374B0-633C-47D7-BD41-329EBBC00EEC}" type="sibTrans" cxnId="{7EB20339-57ED-477D-B057-79E29B853F27}">
      <dgm:prSet/>
      <dgm:spPr/>
      <dgm:t>
        <a:bodyPr/>
        <a:lstStyle/>
        <a:p>
          <a:endParaRPr lang="ru-RU" b="1"/>
        </a:p>
      </dgm:t>
    </dgm:pt>
    <dgm:pt modelId="{8D75735C-05C4-4923-9B6A-05888F33731D}">
      <dgm:prSet phldrT="[Текст]"/>
      <dgm:spPr/>
      <dgm:t>
        <a:bodyPr/>
        <a:lstStyle/>
        <a:p>
          <a:r>
            <a:rPr lang="ru-RU" b="1" dirty="0" smtClean="0"/>
            <a:t>ПО РАЗРАБОТКЕ РАБОЧИХ ПРОГРАММ</a:t>
          </a:r>
        </a:p>
        <a:p>
          <a:r>
            <a:rPr lang="ru-RU" b="1" dirty="0" smtClean="0"/>
            <a:t>ДОПОЛНИТЕЛЬНОГО АГРОТЕХНОЛОГИЧЕСКОГО ОБРАЗОВАНИЯ</a:t>
          </a:r>
          <a:endParaRPr lang="ru-RU" b="1" dirty="0"/>
        </a:p>
      </dgm:t>
    </dgm:pt>
    <dgm:pt modelId="{233122C9-5B5E-479D-89B8-415C6FED2D32}" type="parTrans" cxnId="{3671C63D-6EB8-42EA-B0D4-0E998F2A188A}">
      <dgm:prSet/>
      <dgm:spPr/>
      <dgm:t>
        <a:bodyPr/>
        <a:lstStyle/>
        <a:p>
          <a:endParaRPr lang="ru-RU" b="1"/>
        </a:p>
      </dgm:t>
    </dgm:pt>
    <dgm:pt modelId="{35237FE8-83F1-43FF-A3A4-4BB9EF7D6C6E}" type="sibTrans" cxnId="{3671C63D-6EB8-42EA-B0D4-0E998F2A188A}">
      <dgm:prSet/>
      <dgm:spPr/>
      <dgm:t>
        <a:bodyPr/>
        <a:lstStyle/>
        <a:p>
          <a:endParaRPr lang="ru-RU" b="1"/>
        </a:p>
      </dgm:t>
    </dgm:pt>
    <dgm:pt modelId="{AC37D452-FEA2-4654-983D-74B6A0B8D2F1}">
      <dgm:prSet phldrT="[Текст]"/>
      <dgm:spPr/>
      <dgm:t>
        <a:bodyPr/>
        <a:lstStyle/>
        <a:p>
          <a:r>
            <a:rPr lang="ru-RU" b="1" dirty="0" smtClean="0"/>
            <a:t>ПО ВЫСТРАИВАНИЮ ПАРТНЕРСКИХ ОТНОШЕНИЙ</a:t>
          </a:r>
          <a:endParaRPr lang="ru-RU" b="1" dirty="0"/>
        </a:p>
      </dgm:t>
    </dgm:pt>
    <dgm:pt modelId="{21EF0EC8-A8A2-4F5D-A821-26729A82F9F8}" type="parTrans" cxnId="{010E855E-0EFB-496A-B509-F047CB0E9DB5}">
      <dgm:prSet/>
      <dgm:spPr/>
      <dgm:t>
        <a:bodyPr/>
        <a:lstStyle/>
        <a:p>
          <a:endParaRPr lang="ru-RU" b="1"/>
        </a:p>
      </dgm:t>
    </dgm:pt>
    <dgm:pt modelId="{3DA5EFA0-0D1E-4031-892E-88CB754ED3FE}" type="sibTrans" cxnId="{010E855E-0EFB-496A-B509-F047CB0E9DB5}">
      <dgm:prSet/>
      <dgm:spPr/>
      <dgm:t>
        <a:bodyPr/>
        <a:lstStyle/>
        <a:p>
          <a:endParaRPr lang="ru-RU" b="1"/>
        </a:p>
      </dgm:t>
    </dgm:pt>
    <dgm:pt modelId="{C217C515-4F1E-4184-A8AD-45ECEB9081DB}" type="pres">
      <dgm:prSet presAssocID="{4F173E9C-0686-4F6F-990E-CA18F7101A3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B9E3EF-5B9B-467A-BF6A-0B6BC1C2A951}" type="pres">
      <dgm:prSet presAssocID="{D312B4C6-9D9A-4156-AD0A-A1B21DB28D0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91EC0E-3C95-48FD-9F1A-50465B379BA1}" type="pres">
      <dgm:prSet presAssocID="{2AD374B0-633C-47D7-BD41-329EBBC00EEC}" presName="sibTrans" presStyleCnt="0"/>
      <dgm:spPr/>
    </dgm:pt>
    <dgm:pt modelId="{19B508C1-495E-4D92-BB5C-3429E7C8077B}" type="pres">
      <dgm:prSet presAssocID="{8D75735C-05C4-4923-9B6A-05888F33731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3A1286-0617-44B7-9A0D-F1F7555C1E4E}" type="pres">
      <dgm:prSet presAssocID="{35237FE8-83F1-43FF-A3A4-4BB9EF7D6C6E}" presName="sibTrans" presStyleCnt="0"/>
      <dgm:spPr/>
    </dgm:pt>
    <dgm:pt modelId="{39C31373-EEAE-4562-AE25-5102DA69E3C9}" type="pres">
      <dgm:prSet presAssocID="{AC37D452-FEA2-4654-983D-74B6A0B8D2F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0E855E-0EFB-496A-B509-F047CB0E9DB5}" srcId="{4F173E9C-0686-4F6F-990E-CA18F7101A3F}" destId="{AC37D452-FEA2-4654-983D-74B6A0B8D2F1}" srcOrd="2" destOrd="0" parTransId="{21EF0EC8-A8A2-4F5D-A821-26729A82F9F8}" sibTransId="{3DA5EFA0-0D1E-4031-892E-88CB754ED3FE}"/>
    <dgm:cxn modelId="{7BA9564C-01B4-43CA-A5BF-4F7ABF86B9E3}" type="presOf" srcId="{AC37D452-FEA2-4654-983D-74B6A0B8D2F1}" destId="{39C31373-EEAE-4562-AE25-5102DA69E3C9}" srcOrd="0" destOrd="0" presId="urn:microsoft.com/office/officeart/2005/8/layout/default"/>
    <dgm:cxn modelId="{E98E6518-C875-4C09-A650-B98ECB680153}" type="presOf" srcId="{D312B4C6-9D9A-4156-AD0A-A1B21DB28D01}" destId="{8BB9E3EF-5B9B-467A-BF6A-0B6BC1C2A951}" srcOrd="0" destOrd="0" presId="urn:microsoft.com/office/officeart/2005/8/layout/default"/>
    <dgm:cxn modelId="{3671C63D-6EB8-42EA-B0D4-0E998F2A188A}" srcId="{4F173E9C-0686-4F6F-990E-CA18F7101A3F}" destId="{8D75735C-05C4-4923-9B6A-05888F33731D}" srcOrd="1" destOrd="0" parTransId="{233122C9-5B5E-479D-89B8-415C6FED2D32}" sibTransId="{35237FE8-83F1-43FF-A3A4-4BB9EF7D6C6E}"/>
    <dgm:cxn modelId="{D77594B3-4F3F-4DE6-A94E-4A7FFA4AAF2B}" type="presOf" srcId="{8D75735C-05C4-4923-9B6A-05888F33731D}" destId="{19B508C1-495E-4D92-BB5C-3429E7C8077B}" srcOrd="0" destOrd="0" presId="urn:microsoft.com/office/officeart/2005/8/layout/default"/>
    <dgm:cxn modelId="{7EB20339-57ED-477D-B057-79E29B853F27}" srcId="{4F173E9C-0686-4F6F-990E-CA18F7101A3F}" destId="{D312B4C6-9D9A-4156-AD0A-A1B21DB28D01}" srcOrd="0" destOrd="0" parTransId="{85373598-3222-4196-A587-1F424AD30803}" sibTransId="{2AD374B0-633C-47D7-BD41-329EBBC00EEC}"/>
    <dgm:cxn modelId="{CC49D330-72C2-4B98-9FCA-E490E9BD09B5}" type="presOf" srcId="{4F173E9C-0686-4F6F-990E-CA18F7101A3F}" destId="{C217C515-4F1E-4184-A8AD-45ECEB9081DB}" srcOrd="0" destOrd="0" presId="urn:microsoft.com/office/officeart/2005/8/layout/default"/>
    <dgm:cxn modelId="{55548034-CF44-472F-B61B-AF9A2770A45E}" type="presParOf" srcId="{C217C515-4F1E-4184-A8AD-45ECEB9081DB}" destId="{8BB9E3EF-5B9B-467A-BF6A-0B6BC1C2A951}" srcOrd="0" destOrd="0" presId="urn:microsoft.com/office/officeart/2005/8/layout/default"/>
    <dgm:cxn modelId="{8F2C5F33-99BD-4F3D-844A-F5AC7AC04690}" type="presParOf" srcId="{C217C515-4F1E-4184-A8AD-45ECEB9081DB}" destId="{4B91EC0E-3C95-48FD-9F1A-50465B379BA1}" srcOrd="1" destOrd="0" presId="urn:microsoft.com/office/officeart/2005/8/layout/default"/>
    <dgm:cxn modelId="{A1BA682C-70E1-4372-8C95-00AE07463071}" type="presParOf" srcId="{C217C515-4F1E-4184-A8AD-45ECEB9081DB}" destId="{19B508C1-495E-4D92-BB5C-3429E7C8077B}" srcOrd="2" destOrd="0" presId="urn:microsoft.com/office/officeart/2005/8/layout/default"/>
    <dgm:cxn modelId="{322C790D-5478-48B7-A401-B6C68E0BBD89}" type="presParOf" srcId="{C217C515-4F1E-4184-A8AD-45ECEB9081DB}" destId="{063A1286-0617-44B7-9A0D-F1F7555C1E4E}" srcOrd="3" destOrd="0" presId="urn:microsoft.com/office/officeart/2005/8/layout/default"/>
    <dgm:cxn modelId="{AC1B9E48-0CF0-491D-8425-A4DD35617BF4}" type="presParOf" srcId="{C217C515-4F1E-4184-A8AD-45ECEB9081DB}" destId="{39C31373-EEAE-4562-AE25-5102DA69E3C9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361386-01BD-45DA-B7A0-3829EC93C1E4}" type="doc">
      <dgm:prSet loTypeId="urn:microsoft.com/office/officeart/2005/8/layout/list1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7BD0C4F-93B5-41CA-A671-5D1140C8D2F1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ОБНОВЛЕНИЕ СОДЕРЖАНИЯ ПРОГРАММ АГРОТЕХНОЛОГИЧЕСКОЙ НАПРАВЛЕННОСТИ В АСПЕКТЕ РЕАЛИЗАЦИИ НАПРАВЛЕНИЙ ЦИФРОВОЙ ЭКОНОМИКИ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5B4E07-9D9E-45CA-81BD-E640DB42FAFB}" type="parTrans" cxnId="{2B6BAF14-3DF2-4DB3-ADA0-44BD6882F5F0}">
      <dgm:prSet/>
      <dgm:spPr/>
      <dgm:t>
        <a:bodyPr/>
        <a:lstStyle/>
        <a:p>
          <a:endParaRPr lang="ru-RU" sz="2000"/>
        </a:p>
      </dgm:t>
    </dgm:pt>
    <dgm:pt modelId="{ACC136F3-7780-4F85-A1C0-4C6C41D660F1}" type="sibTrans" cxnId="{2B6BAF14-3DF2-4DB3-ADA0-44BD6882F5F0}">
      <dgm:prSet/>
      <dgm:spPr/>
      <dgm:t>
        <a:bodyPr/>
        <a:lstStyle/>
        <a:p>
          <a:endParaRPr lang="ru-RU" sz="2000"/>
        </a:p>
      </dgm:t>
    </dgm:pt>
    <dgm:pt modelId="{B58775B0-58D2-4B8F-B3F8-EFA2B8C04A17}" type="pres">
      <dgm:prSet presAssocID="{9A361386-01BD-45DA-B7A0-3829EC93C1E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D39462-68A9-4BFF-8FB7-1E2E7AA1F3A6}" type="pres">
      <dgm:prSet presAssocID="{37BD0C4F-93B5-41CA-A671-5D1140C8D2F1}" presName="parentLin" presStyleCnt="0"/>
      <dgm:spPr/>
      <dgm:t>
        <a:bodyPr/>
        <a:lstStyle/>
        <a:p>
          <a:endParaRPr lang="ru-RU"/>
        </a:p>
      </dgm:t>
    </dgm:pt>
    <dgm:pt modelId="{452A3EE7-89CA-4A4E-936D-10F0AA2B3104}" type="pres">
      <dgm:prSet presAssocID="{37BD0C4F-93B5-41CA-A671-5D1140C8D2F1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11EFB3A2-4EA1-408A-B899-B16BCF434299}" type="pres">
      <dgm:prSet presAssocID="{37BD0C4F-93B5-41CA-A671-5D1140C8D2F1}" presName="parentText" presStyleLbl="node1" presStyleIdx="0" presStyleCnt="1" custScaleX="98199" custScaleY="144920" custLinFactX="2444" custLinFactNeighborX="100000" custLinFactNeighborY="-396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5DD452-FCD3-4B95-A3B6-686941DFD827}" type="pres">
      <dgm:prSet presAssocID="{37BD0C4F-93B5-41CA-A671-5D1140C8D2F1}" presName="negativeSpace" presStyleCnt="0"/>
      <dgm:spPr/>
      <dgm:t>
        <a:bodyPr/>
        <a:lstStyle/>
        <a:p>
          <a:endParaRPr lang="ru-RU"/>
        </a:p>
      </dgm:t>
    </dgm:pt>
    <dgm:pt modelId="{420FA740-08E8-4614-8687-E0A10AFCE538}" type="pres">
      <dgm:prSet presAssocID="{37BD0C4F-93B5-41CA-A671-5D1140C8D2F1}" presName="childText" presStyleLbl="conFgAcc1" presStyleIdx="0" presStyleCnt="1" custLinFactNeighborX="-583" custLinFactNeighborY="-752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9ED06D-421D-4940-BDE3-F7F2C9BFC33C}" type="presOf" srcId="{37BD0C4F-93B5-41CA-A671-5D1140C8D2F1}" destId="{452A3EE7-89CA-4A4E-936D-10F0AA2B3104}" srcOrd="0" destOrd="0" presId="urn:microsoft.com/office/officeart/2005/8/layout/list1"/>
    <dgm:cxn modelId="{2B6BAF14-3DF2-4DB3-ADA0-44BD6882F5F0}" srcId="{9A361386-01BD-45DA-B7A0-3829EC93C1E4}" destId="{37BD0C4F-93B5-41CA-A671-5D1140C8D2F1}" srcOrd="0" destOrd="0" parTransId="{C95B4E07-9D9E-45CA-81BD-E640DB42FAFB}" sibTransId="{ACC136F3-7780-4F85-A1C0-4C6C41D660F1}"/>
    <dgm:cxn modelId="{A57CAC87-0AB1-497D-BCE0-AF793EC372D8}" type="presOf" srcId="{9A361386-01BD-45DA-B7A0-3829EC93C1E4}" destId="{B58775B0-58D2-4B8F-B3F8-EFA2B8C04A17}" srcOrd="0" destOrd="0" presId="urn:microsoft.com/office/officeart/2005/8/layout/list1"/>
    <dgm:cxn modelId="{FFFD8245-56A6-42A9-B41F-0309557272AB}" type="presOf" srcId="{37BD0C4F-93B5-41CA-A671-5D1140C8D2F1}" destId="{11EFB3A2-4EA1-408A-B899-B16BCF434299}" srcOrd="1" destOrd="0" presId="urn:microsoft.com/office/officeart/2005/8/layout/list1"/>
    <dgm:cxn modelId="{0B251C3C-F5EE-4010-9C74-A918CE99B7C8}" type="presParOf" srcId="{B58775B0-58D2-4B8F-B3F8-EFA2B8C04A17}" destId="{1FD39462-68A9-4BFF-8FB7-1E2E7AA1F3A6}" srcOrd="0" destOrd="0" presId="urn:microsoft.com/office/officeart/2005/8/layout/list1"/>
    <dgm:cxn modelId="{E4EBEADD-1395-4B45-954C-322111D1A00A}" type="presParOf" srcId="{1FD39462-68A9-4BFF-8FB7-1E2E7AA1F3A6}" destId="{452A3EE7-89CA-4A4E-936D-10F0AA2B3104}" srcOrd="0" destOrd="0" presId="urn:microsoft.com/office/officeart/2005/8/layout/list1"/>
    <dgm:cxn modelId="{96831A30-B853-453A-BF47-5FBABE6B5983}" type="presParOf" srcId="{1FD39462-68A9-4BFF-8FB7-1E2E7AA1F3A6}" destId="{11EFB3A2-4EA1-408A-B899-B16BCF434299}" srcOrd="1" destOrd="0" presId="urn:microsoft.com/office/officeart/2005/8/layout/list1"/>
    <dgm:cxn modelId="{95350105-38C7-4C7C-A069-61EA831C403C}" type="presParOf" srcId="{B58775B0-58D2-4B8F-B3F8-EFA2B8C04A17}" destId="{2A5DD452-FCD3-4B95-A3B6-686941DFD827}" srcOrd="1" destOrd="0" presId="urn:microsoft.com/office/officeart/2005/8/layout/list1"/>
    <dgm:cxn modelId="{010443B4-CEE4-420E-A03B-BBEBE06C5DDD}" type="presParOf" srcId="{B58775B0-58D2-4B8F-B3F8-EFA2B8C04A17}" destId="{420FA740-08E8-4614-8687-E0A10AFCE538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A361386-01BD-45DA-B7A0-3829EC93C1E4}" type="doc">
      <dgm:prSet loTypeId="urn:microsoft.com/office/officeart/2005/8/layout/list1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7BD0C4F-93B5-41CA-A671-5D1140C8D2F1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АДДИТИВНЫЕ ТЕХНОЛОГИИ В АПК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5B4E07-9D9E-45CA-81BD-E640DB42FAFB}" type="parTrans" cxnId="{2B6BAF14-3DF2-4DB3-ADA0-44BD6882F5F0}">
      <dgm:prSet/>
      <dgm:spPr/>
      <dgm:t>
        <a:bodyPr/>
        <a:lstStyle/>
        <a:p>
          <a:endParaRPr lang="ru-RU" sz="2000"/>
        </a:p>
      </dgm:t>
    </dgm:pt>
    <dgm:pt modelId="{ACC136F3-7780-4F85-A1C0-4C6C41D660F1}" type="sibTrans" cxnId="{2B6BAF14-3DF2-4DB3-ADA0-44BD6882F5F0}">
      <dgm:prSet/>
      <dgm:spPr/>
      <dgm:t>
        <a:bodyPr/>
        <a:lstStyle/>
        <a:p>
          <a:endParaRPr lang="ru-RU" sz="2000"/>
        </a:p>
      </dgm:t>
    </dgm:pt>
    <dgm:pt modelId="{5AF36826-56B8-430D-8E80-F9333231D6D3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АГРОБИОХИМТЕХ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7DA320-761C-41F6-8C6A-EAF27C7A7B35}" type="parTrans" cxnId="{FD621AE2-59F3-4CED-BCDD-E81A6B353BA9}">
      <dgm:prSet/>
      <dgm:spPr/>
      <dgm:t>
        <a:bodyPr/>
        <a:lstStyle/>
        <a:p>
          <a:endParaRPr lang="ru-RU" sz="2000"/>
        </a:p>
      </dgm:t>
    </dgm:pt>
    <dgm:pt modelId="{5384E62A-F613-4AAF-89D5-B70098D081FA}" type="sibTrans" cxnId="{FD621AE2-59F3-4CED-BCDD-E81A6B353BA9}">
      <dgm:prSet/>
      <dgm:spPr/>
      <dgm:t>
        <a:bodyPr/>
        <a:lstStyle/>
        <a:p>
          <a:endParaRPr lang="ru-RU" sz="2000"/>
        </a:p>
      </dgm:t>
    </dgm:pt>
    <dgm:pt modelId="{E88EFC69-3087-486C-AF71-0C706A21D2A9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РОБОТИЗАЦИЯ В СЕЛЬСКОМ ХОЗЯЙСТВЕ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08FF46-8AE9-46FC-9D79-3BAD949B9FA3}" type="parTrans" cxnId="{9DB6E3D7-88B8-47F6-80A8-A665702DF192}">
      <dgm:prSet/>
      <dgm:spPr/>
      <dgm:t>
        <a:bodyPr/>
        <a:lstStyle/>
        <a:p>
          <a:endParaRPr lang="ru-RU" sz="2000"/>
        </a:p>
      </dgm:t>
    </dgm:pt>
    <dgm:pt modelId="{C02DCF46-4EC9-472C-AFE3-BA72AD01CDEA}" type="sibTrans" cxnId="{9DB6E3D7-88B8-47F6-80A8-A665702DF192}">
      <dgm:prSet/>
      <dgm:spPr/>
      <dgm:t>
        <a:bodyPr/>
        <a:lstStyle/>
        <a:p>
          <a:endParaRPr lang="ru-RU" sz="2000"/>
        </a:p>
      </dgm:t>
    </dgm:pt>
    <dgm:pt modelId="{3B08AC2E-323F-4F36-B484-CDF738D3235B}">
      <dgm:prSet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ВЕБ-АГРОДИЗАЙН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BBEC98-F028-4523-ABDA-F5963B3DDA1A}" type="parTrans" cxnId="{ED4E2198-21FB-4373-89C5-A59884F5B11F}">
      <dgm:prSet/>
      <dgm:spPr/>
      <dgm:t>
        <a:bodyPr/>
        <a:lstStyle/>
        <a:p>
          <a:endParaRPr lang="ru-RU" sz="2000"/>
        </a:p>
      </dgm:t>
    </dgm:pt>
    <dgm:pt modelId="{5011B8AA-A0F3-4150-88D8-EB2FB43853A6}" type="sibTrans" cxnId="{ED4E2198-21FB-4373-89C5-A59884F5B11F}">
      <dgm:prSet/>
      <dgm:spPr/>
      <dgm:t>
        <a:bodyPr/>
        <a:lstStyle/>
        <a:p>
          <a:endParaRPr lang="ru-RU" sz="2000"/>
        </a:p>
      </dgm:t>
    </dgm:pt>
    <dgm:pt modelId="{B58775B0-58D2-4B8F-B3F8-EFA2B8C04A17}" type="pres">
      <dgm:prSet presAssocID="{9A361386-01BD-45DA-B7A0-3829EC93C1E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D39462-68A9-4BFF-8FB7-1E2E7AA1F3A6}" type="pres">
      <dgm:prSet presAssocID="{37BD0C4F-93B5-41CA-A671-5D1140C8D2F1}" presName="parentLin" presStyleCnt="0"/>
      <dgm:spPr/>
      <dgm:t>
        <a:bodyPr/>
        <a:lstStyle/>
        <a:p>
          <a:endParaRPr lang="ru-RU"/>
        </a:p>
      </dgm:t>
    </dgm:pt>
    <dgm:pt modelId="{452A3EE7-89CA-4A4E-936D-10F0AA2B3104}" type="pres">
      <dgm:prSet presAssocID="{37BD0C4F-93B5-41CA-A671-5D1140C8D2F1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11EFB3A2-4EA1-408A-B899-B16BCF434299}" type="pres">
      <dgm:prSet presAssocID="{37BD0C4F-93B5-41CA-A671-5D1140C8D2F1}" presName="parentText" presStyleLbl="node1" presStyleIdx="0" presStyleCnt="4" custScaleX="98199" custScaleY="1038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5DD452-FCD3-4B95-A3B6-686941DFD827}" type="pres">
      <dgm:prSet presAssocID="{37BD0C4F-93B5-41CA-A671-5D1140C8D2F1}" presName="negativeSpace" presStyleCnt="0"/>
      <dgm:spPr/>
      <dgm:t>
        <a:bodyPr/>
        <a:lstStyle/>
        <a:p>
          <a:endParaRPr lang="ru-RU"/>
        </a:p>
      </dgm:t>
    </dgm:pt>
    <dgm:pt modelId="{420FA740-08E8-4614-8687-E0A10AFCE538}" type="pres">
      <dgm:prSet presAssocID="{37BD0C4F-93B5-41CA-A671-5D1140C8D2F1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2F6224-D37B-436A-AF7D-7798222CB94A}" type="pres">
      <dgm:prSet presAssocID="{ACC136F3-7780-4F85-A1C0-4C6C41D660F1}" presName="spaceBetweenRectangles" presStyleCnt="0"/>
      <dgm:spPr/>
      <dgm:t>
        <a:bodyPr/>
        <a:lstStyle/>
        <a:p>
          <a:endParaRPr lang="ru-RU"/>
        </a:p>
      </dgm:t>
    </dgm:pt>
    <dgm:pt modelId="{00055E72-9F74-4CBC-9ABC-4CFEF410DAC1}" type="pres">
      <dgm:prSet presAssocID="{5AF36826-56B8-430D-8E80-F9333231D6D3}" presName="parentLin" presStyleCnt="0"/>
      <dgm:spPr/>
      <dgm:t>
        <a:bodyPr/>
        <a:lstStyle/>
        <a:p>
          <a:endParaRPr lang="ru-RU"/>
        </a:p>
      </dgm:t>
    </dgm:pt>
    <dgm:pt modelId="{9E890A74-080D-4249-9A5C-567EF9C3D51A}" type="pres">
      <dgm:prSet presAssocID="{5AF36826-56B8-430D-8E80-F9333231D6D3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E34F378D-D960-4BF7-A845-9DB1AD2CDBF5}" type="pres">
      <dgm:prSet presAssocID="{5AF36826-56B8-430D-8E80-F9333231D6D3}" presName="parentText" presStyleLbl="node1" presStyleIdx="1" presStyleCnt="4" custScaleX="98528" custScaleY="1286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D99430-24E7-45B4-BE0F-6901F1E41592}" type="pres">
      <dgm:prSet presAssocID="{5AF36826-56B8-430D-8E80-F9333231D6D3}" presName="negativeSpace" presStyleCnt="0"/>
      <dgm:spPr/>
      <dgm:t>
        <a:bodyPr/>
        <a:lstStyle/>
        <a:p>
          <a:endParaRPr lang="ru-RU"/>
        </a:p>
      </dgm:t>
    </dgm:pt>
    <dgm:pt modelId="{C4219A75-3D9A-489D-85F9-77631EEDC207}" type="pres">
      <dgm:prSet presAssocID="{5AF36826-56B8-430D-8E80-F9333231D6D3}" presName="childText" presStyleLbl="conFgAcc1" presStyleIdx="1" presStyleCnt="4" custLinFactNeighborX="1364" custLinFactNeighborY="-641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A49F0-7703-461A-AA01-00547E03DE75}" type="pres">
      <dgm:prSet presAssocID="{5384E62A-F613-4AAF-89D5-B70098D081FA}" presName="spaceBetweenRectangles" presStyleCnt="0"/>
      <dgm:spPr/>
      <dgm:t>
        <a:bodyPr/>
        <a:lstStyle/>
        <a:p>
          <a:endParaRPr lang="ru-RU"/>
        </a:p>
      </dgm:t>
    </dgm:pt>
    <dgm:pt modelId="{A6796B13-3520-484F-997E-ECC310E1CF43}" type="pres">
      <dgm:prSet presAssocID="{E88EFC69-3087-486C-AF71-0C706A21D2A9}" presName="parentLin" presStyleCnt="0"/>
      <dgm:spPr/>
      <dgm:t>
        <a:bodyPr/>
        <a:lstStyle/>
        <a:p>
          <a:endParaRPr lang="ru-RU"/>
        </a:p>
      </dgm:t>
    </dgm:pt>
    <dgm:pt modelId="{F7880B35-CD8A-4268-BEC3-0FAF43906C8E}" type="pres">
      <dgm:prSet presAssocID="{E88EFC69-3087-486C-AF71-0C706A21D2A9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5B1B89C0-689D-4922-A360-8BB5E859760F}" type="pres">
      <dgm:prSet presAssocID="{E88EFC69-3087-486C-AF71-0C706A21D2A9}" presName="parentText" presStyleLbl="node1" presStyleIdx="2" presStyleCnt="4" custScaleY="154854" custLinFactNeighborY="95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456DF-F33C-45D1-A7C1-B99E48B36CA0}" type="pres">
      <dgm:prSet presAssocID="{E88EFC69-3087-486C-AF71-0C706A21D2A9}" presName="negativeSpace" presStyleCnt="0"/>
      <dgm:spPr/>
      <dgm:t>
        <a:bodyPr/>
        <a:lstStyle/>
        <a:p>
          <a:endParaRPr lang="ru-RU"/>
        </a:p>
      </dgm:t>
    </dgm:pt>
    <dgm:pt modelId="{04483AF0-E952-4E64-BE37-8BEFD944C74D}" type="pres">
      <dgm:prSet presAssocID="{E88EFC69-3087-486C-AF71-0C706A21D2A9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EA9600-9ECE-4926-93C2-62946BB352B2}" type="pres">
      <dgm:prSet presAssocID="{C02DCF46-4EC9-472C-AFE3-BA72AD01CDEA}" presName="spaceBetweenRectangles" presStyleCnt="0"/>
      <dgm:spPr/>
      <dgm:t>
        <a:bodyPr/>
        <a:lstStyle/>
        <a:p>
          <a:endParaRPr lang="ru-RU"/>
        </a:p>
      </dgm:t>
    </dgm:pt>
    <dgm:pt modelId="{17C00494-28E2-4C71-B866-73BE6E9B4C35}" type="pres">
      <dgm:prSet presAssocID="{3B08AC2E-323F-4F36-B484-CDF738D3235B}" presName="parentLin" presStyleCnt="0"/>
      <dgm:spPr/>
    </dgm:pt>
    <dgm:pt modelId="{4CA50E82-47B1-496A-ABD3-E0EAB1764477}" type="pres">
      <dgm:prSet presAssocID="{3B08AC2E-323F-4F36-B484-CDF738D3235B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033FF852-FD59-46C6-9FD4-C091476A232D}" type="pres">
      <dgm:prSet presAssocID="{3B08AC2E-323F-4F36-B484-CDF738D3235B}" presName="parentText" presStyleLbl="node1" presStyleIdx="3" presStyleCnt="4" custScaleX="97663" custScaleY="143510" custLinFactNeighborX="21818" custLinFactNeighborY="255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D540D5-C169-48BC-B341-9CB943AD3247}" type="pres">
      <dgm:prSet presAssocID="{3B08AC2E-323F-4F36-B484-CDF738D3235B}" presName="negativeSpace" presStyleCnt="0"/>
      <dgm:spPr/>
    </dgm:pt>
    <dgm:pt modelId="{514BA5D8-2954-4A81-9655-C621864A030C}" type="pres">
      <dgm:prSet presAssocID="{3B08AC2E-323F-4F36-B484-CDF738D3235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7730DB1-D71F-461B-B8DE-A782CBB75B99}" type="presOf" srcId="{5AF36826-56B8-430D-8E80-F9333231D6D3}" destId="{E34F378D-D960-4BF7-A845-9DB1AD2CDBF5}" srcOrd="1" destOrd="0" presId="urn:microsoft.com/office/officeart/2005/8/layout/list1"/>
    <dgm:cxn modelId="{FD621AE2-59F3-4CED-BCDD-E81A6B353BA9}" srcId="{9A361386-01BD-45DA-B7A0-3829EC93C1E4}" destId="{5AF36826-56B8-430D-8E80-F9333231D6D3}" srcOrd="1" destOrd="0" parTransId="{587DA320-761C-41F6-8C6A-EAF27C7A7B35}" sibTransId="{5384E62A-F613-4AAF-89D5-B70098D081FA}"/>
    <dgm:cxn modelId="{ED4E2198-21FB-4373-89C5-A59884F5B11F}" srcId="{9A361386-01BD-45DA-B7A0-3829EC93C1E4}" destId="{3B08AC2E-323F-4F36-B484-CDF738D3235B}" srcOrd="3" destOrd="0" parTransId="{44BBEC98-F028-4523-ABDA-F5963B3DDA1A}" sibTransId="{5011B8AA-A0F3-4150-88D8-EB2FB43853A6}"/>
    <dgm:cxn modelId="{9DB6E3D7-88B8-47F6-80A8-A665702DF192}" srcId="{9A361386-01BD-45DA-B7A0-3829EC93C1E4}" destId="{E88EFC69-3087-486C-AF71-0C706A21D2A9}" srcOrd="2" destOrd="0" parTransId="{FD08FF46-8AE9-46FC-9D79-3BAD949B9FA3}" sibTransId="{C02DCF46-4EC9-472C-AFE3-BA72AD01CDEA}"/>
    <dgm:cxn modelId="{E12EC4D3-57A8-44D4-A419-19004F880DA9}" type="presOf" srcId="{3B08AC2E-323F-4F36-B484-CDF738D3235B}" destId="{033FF852-FD59-46C6-9FD4-C091476A232D}" srcOrd="1" destOrd="0" presId="urn:microsoft.com/office/officeart/2005/8/layout/list1"/>
    <dgm:cxn modelId="{2B6BAF14-3DF2-4DB3-ADA0-44BD6882F5F0}" srcId="{9A361386-01BD-45DA-B7A0-3829EC93C1E4}" destId="{37BD0C4F-93B5-41CA-A671-5D1140C8D2F1}" srcOrd="0" destOrd="0" parTransId="{C95B4E07-9D9E-45CA-81BD-E640DB42FAFB}" sibTransId="{ACC136F3-7780-4F85-A1C0-4C6C41D660F1}"/>
    <dgm:cxn modelId="{83C08606-DD65-42F2-92C7-F0DF7A7A4041}" type="presOf" srcId="{37BD0C4F-93B5-41CA-A671-5D1140C8D2F1}" destId="{452A3EE7-89CA-4A4E-936D-10F0AA2B3104}" srcOrd="0" destOrd="0" presId="urn:microsoft.com/office/officeart/2005/8/layout/list1"/>
    <dgm:cxn modelId="{C4282555-77E6-448A-8956-E3B23F34C424}" type="presOf" srcId="{9A361386-01BD-45DA-B7A0-3829EC93C1E4}" destId="{B58775B0-58D2-4B8F-B3F8-EFA2B8C04A17}" srcOrd="0" destOrd="0" presId="urn:microsoft.com/office/officeart/2005/8/layout/list1"/>
    <dgm:cxn modelId="{27254C7E-A73A-4AEB-BACF-8BDCA7FE3666}" type="presOf" srcId="{3B08AC2E-323F-4F36-B484-CDF738D3235B}" destId="{4CA50E82-47B1-496A-ABD3-E0EAB1764477}" srcOrd="0" destOrd="0" presId="urn:microsoft.com/office/officeart/2005/8/layout/list1"/>
    <dgm:cxn modelId="{30823C60-97A5-4185-9669-461CF7DFAFD5}" type="presOf" srcId="{E88EFC69-3087-486C-AF71-0C706A21D2A9}" destId="{5B1B89C0-689D-4922-A360-8BB5E859760F}" srcOrd="1" destOrd="0" presId="urn:microsoft.com/office/officeart/2005/8/layout/list1"/>
    <dgm:cxn modelId="{46E7848F-C921-4E50-8B0E-D489ECB66F91}" type="presOf" srcId="{5AF36826-56B8-430D-8E80-F9333231D6D3}" destId="{9E890A74-080D-4249-9A5C-567EF9C3D51A}" srcOrd="0" destOrd="0" presId="urn:microsoft.com/office/officeart/2005/8/layout/list1"/>
    <dgm:cxn modelId="{DEF952A4-4E71-4045-B504-264594104879}" type="presOf" srcId="{E88EFC69-3087-486C-AF71-0C706A21D2A9}" destId="{F7880B35-CD8A-4268-BEC3-0FAF43906C8E}" srcOrd="0" destOrd="0" presId="urn:microsoft.com/office/officeart/2005/8/layout/list1"/>
    <dgm:cxn modelId="{C1E01C3A-A4C9-4167-A29E-B3B68CE31B39}" type="presOf" srcId="{37BD0C4F-93B5-41CA-A671-5D1140C8D2F1}" destId="{11EFB3A2-4EA1-408A-B899-B16BCF434299}" srcOrd="1" destOrd="0" presId="urn:microsoft.com/office/officeart/2005/8/layout/list1"/>
    <dgm:cxn modelId="{88D46E43-8513-4A5D-87FE-11D5EF16BA9D}" type="presParOf" srcId="{B58775B0-58D2-4B8F-B3F8-EFA2B8C04A17}" destId="{1FD39462-68A9-4BFF-8FB7-1E2E7AA1F3A6}" srcOrd="0" destOrd="0" presId="urn:microsoft.com/office/officeart/2005/8/layout/list1"/>
    <dgm:cxn modelId="{B9E50314-DC20-4631-B7E8-99E880A97CF0}" type="presParOf" srcId="{1FD39462-68A9-4BFF-8FB7-1E2E7AA1F3A6}" destId="{452A3EE7-89CA-4A4E-936D-10F0AA2B3104}" srcOrd="0" destOrd="0" presId="urn:microsoft.com/office/officeart/2005/8/layout/list1"/>
    <dgm:cxn modelId="{67BCA838-859D-4F34-AFD6-0D141B1928D5}" type="presParOf" srcId="{1FD39462-68A9-4BFF-8FB7-1E2E7AA1F3A6}" destId="{11EFB3A2-4EA1-408A-B899-B16BCF434299}" srcOrd="1" destOrd="0" presId="urn:microsoft.com/office/officeart/2005/8/layout/list1"/>
    <dgm:cxn modelId="{B7C3BBCE-2BB3-4CA0-9B35-36D0A6BB11B4}" type="presParOf" srcId="{B58775B0-58D2-4B8F-B3F8-EFA2B8C04A17}" destId="{2A5DD452-FCD3-4B95-A3B6-686941DFD827}" srcOrd="1" destOrd="0" presId="urn:microsoft.com/office/officeart/2005/8/layout/list1"/>
    <dgm:cxn modelId="{1973001D-DDE4-4D39-BB17-2444B054F70B}" type="presParOf" srcId="{B58775B0-58D2-4B8F-B3F8-EFA2B8C04A17}" destId="{420FA740-08E8-4614-8687-E0A10AFCE538}" srcOrd="2" destOrd="0" presId="urn:microsoft.com/office/officeart/2005/8/layout/list1"/>
    <dgm:cxn modelId="{F9D57750-19E7-4E1F-B460-46F4B0103141}" type="presParOf" srcId="{B58775B0-58D2-4B8F-B3F8-EFA2B8C04A17}" destId="{A72F6224-D37B-436A-AF7D-7798222CB94A}" srcOrd="3" destOrd="0" presId="urn:microsoft.com/office/officeart/2005/8/layout/list1"/>
    <dgm:cxn modelId="{A88E3E51-7E88-4E7E-9F65-F5464200C75A}" type="presParOf" srcId="{B58775B0-58D2-4B8F-B3F8-EFA2B8C04A17}" destId="{00055E72-9F74-4CBC-9ABC-4CFEF410DAC1}" srcOrd="4" destOrd="0" presId="urn:microsoft.com/office/officeart/2005/8/layout/list1"/>
    <dgm:cxn modelId="{05649998-47E4-44C6-A4F0-52D6A905398F}" type="presParOf" srcId="{00055E72-9F74-4CBC-9ABC-4CFEF410DAC1}" destId="{9E890A74-080D-4249-9A5C-567EF9C3D51A}" srcOrd="0" destOrd="0" presId="urn:microsoft.com/office/officeart/2005/8/layout/list1"/>
    <dgm:cxn modelId="{081461BB-2C4E-4661-8CB0-84D239C185C2}" type="presParOf" srcId="{00055E72-9F74-4CBC-9ABC-4CFEF410DAC1}" destId="{E34F378D-D960-4BF7-A845-9DB1AD2CDBF5}" srcOrd="1" destOrd="0" presId="urn:microsoft.com/office/officeart/2005/8/layout/list1"/>
    <dgm:cxn modelId="{2F538311-182A-41DE-84D7-F41B4FD76192}" type="presParOf" srcId="{B58775B0-58D2-4B8F-B3F8-EFA2B8C04A17}" destId="{B2D99430-24E7-45B4-BE0F-6901F1E41592}" srcOrd="5" destOrd="0" presId="urn:microsoft.com/office/officeart/2005/8/layout/list1"/>
    <dgm:cxn modelId="{80A58F76-9D93-431E-A00B-B1E3FAB5C01B}" type="presParOf" srcId="{B58775B0-58D2-4B8F-B3F8-EFA2B8C04A17}" destId="{C4219A75-3D9A-489D-85F9-77631EEDC207}" srcOrd="6" destOrd="0" presId="urn:microsoft.com/office/officeart/2005/8/layout/list1"/>
    <dgm:cxn modelId="{839EA072-8DCB-476B-A632-895C76DCA03C}" type="presParOf" srcId="{B58775B0-58D2-4B8F-B3F8-EFA2B8C04A17}" destId="{CCDA49F0-7703-461A-AA01-00547E03DE75}" srcOrd="7" destOrd="0" presId="urn:microsoft.com/office/officeart/2005/8/layout/list1"/>
    <dgm:cxn modelId="{2A7D1CD2-7C6E-49F8-A9C7-D5A535D461C1}" type="presParOf" srcId="{B58775B0-58D2-4B8F-B3F8-EFA2B8C04A17}" destId="{A6796B13-3520-484F-997E-ECC310E1CF43}" srcOrd="8" destOrd="0" presId="urn:microsoft.com/office/officeart/2005/8/layout/list1"/>
    <dgm:cxn modelId="{124A2CAF-7DF4-4260-B683-4F64359B9980}" type="presParOf" srcId="{A6796B13-3520-484F-997E-ECC310E1CF43}" destId="{F7880B35-CD8A-4268-BEC3-0FAF43906C8E}" srcOrd="0" destOrd="0" presId="urn:microsoft.com/office/officeart/2005/8/layout/list1"/>
    <dgm:cxn modelId="{87E2D2B6-BD3F-475F-9208-3A85A6D1AA5A}" type="presParOf" srcId="{A6796B13-3520-484F-997E-ECC310E1CF43}" destId="{5B1B89C0-689D-4922-A360-8BB5E859760F}" srcOrd="1" destOrd="0" presId="urn:microsoft.com/office/officeart/2005/8/layout/list1"/>
    <dgm:cxn modelId="{3BD66347-A621-4F1B-B99B-2D1D2D699897}" type="presParOf" srcId="{B58775B0-58D2-4B8F-B3F8-EFA2B8C04A17}" destId="{90D456DF-F33C-45D1-A7C1-B99E48B36CA0}" srcOrd="9" destOrd="0" presId="urn:microsoft.com/office/officeart/2005/8/layout/list1"/>
    <dgm:cxn modelId="{3EACAADC-13B6-4ECD-834D-3EAFACA35CED}" type="presParOf" srcId="{B58775B0-58D2-4B8F-B3F8-EFA2B8C04A17}" destId="{04483AF0-E952-4E64-BE37-8BEFD944C74D}" srcOrd="10" destOrd="0" presId="urn:microsoft.com/office/officeart/2005/8/layout/list1"/>
    <dgm:cxn modelId="{91EC37BF-7F0E-4A94-A00F-9F37E3FB7DAC}" type="presParOf" srcId="{B58775B0-58D2-4B8F-B3F8-EFA2B8C04A17}" destId="{39EA9600-9ECE-4926-93C2-62946BB352B2}" srcOrd="11" destOrd="0" presId="urn:microsoft.com/office/officeart/2005/8/layout/list1"/>
    <dgm:cxn modelId="{C31C7689-4E2F-4507-BF5A-89DCA25AA49D}" type="presParOf" srcId="{B58775B0-58D2-4B8F-B3F8-EFA2B8C04A17}" destId="{17C00494-28E2-4C71-B866-73BE6E9B4C35}" srcOrd="12" destOrd="0" presId="urn:microsoft.com/office/officeart/2005/8/layout/list1"/>
    <dgm:cxn modelId="{B30F246C-1D18-4333-A6D6-AF1B6FAE0A74}" type="presParOf" srcId="{17C00494-28E2-4C71-B866-73BE6E9B4C35}" destId="{4CA50E82-47B1-496A-ABD3-E0EAB1764477}" srcOrd="0" destOrd="0" presId="urn:microsoft.com/office/officeart/2005/8/layout/list1"/>
    <dgm:cxn modelId="{C0EF88DC-4F7C-4C94-B50D-EA36C60C5408}" type="presParOf" srcId="{17C00494-28E2-4C71-B866-73BE6E9B4C35}" destId="{033FF852-FD59-46C6-9FD4-C091476A232D}" srcOrd="1" destOrd="0" presId="urn:microsoft.com/office/officeart/2005/8/layout/list1"/>
    <dgm:cxn modelId="{FA7EC952-24DC-48B1-861B-7812E246AB03}" type="presParOf" srcId="{B58775B0-58D2-4B8F-B3F8-EFA2B8C04A17}" destId="{3ED540D5-C169-48BC-B341-9CB943AD3247}" srcOrd="13" destOrd="0" presId="urn:microsoft.com/office/officeart/2005/8/layout/list1"/>
    <dgm:cxn modelId="{90C1077C-0D82-4547-A176-DDD0BDCA5243}" type="presParOf" srcId="{B58775B0-58D2-4B8F-B3F8-EFA2B8C04A17}" destId="{514BA5D8-2954-4A81-9655-C621864A030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A361386-01BD-45DA-B7A0-3829EC93C1E4}" type="doc">
      <dgm:prSet loTypeId="urn:microsoft.com/office/officeart/2005/8/layout/list1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7BD0C4F-93B5-41CA-A671-5D1140C8D2F1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РЕАЛИЗАЦИЯ ОБРАЗОВАТЕЛЬНОЙ ПРОГРАММЫ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5B4E07-9D9E-45CA-81BD-E640DB42FAFB}" type="parTrans" cxnId="{2B6BAF14-3DF2-4DB3-ADA0-44BD6882F5F0}">
      <dgm:prSet/>
      <dgm:spPr/>
      <dgm:t>
        <a:bodyPr/>
        <a:lstStyle/>
        <a:p>
          <a:endParaRPr lang="ru-RU" sz="2000"/>
        </a:p>
      </dgm:t>
    </dgm:pt>
    <dgm:pt modelId="{ACC136F3-7780-4F85-A1C0-4C6C41D660F1}" type="sibTrans" cxnId="{2B6BAF14-3DF2-4DB3-ADA0-44BD6882F5F0}">
      <dgm:prSet/>
      <dgm:spPr/>
      <dgm:t>
        <a:bodyPr/>
        <a:lstStyle/>
        <a:p>
          <a:endParaRPr lang="ru-RU" sz="2000"/>
        </a:p>
      </dgm:t>
    </dgm:pt>
    <dgm:pt modelId="{5AF36826-56B8-430D-8E80-F9333231D6D3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ПРОЕКТИРОВАНИЕ ИНДИВИДУАЛЬНОГО МАРШРУТА УЧАЩЕГОСЯ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7DA320-761C-41F6-8C6A-EAF27C7A7B35}" type="parTrans" cxnId="{FD621AE2-59F3-4CED-BCDD-E81A6B353BA9}">
      <dgm:prSet/>
      <dgm:spPr/>
      <dgm:t>
        <a:bodyPr/>
        <a:lstStyle/>
        <a:p>
          <a:endParaRPr lang="ru-RU" sz="2000"/>
        </a:p>
      </dgm:t>
    </dgm:pt>
    <dgm:pt modelId="{5384E62A-F613-4AAF-89D5-B70098D081FA}" type="sibTrans" cxnId="{FD621AE2-59F3-4CED-BCDD-E81A6B353BA9}">
      <dgm:prSet/>
      <dgm:spPr/>
      <dgm:t>
        <a:bodyPr/>
        <a:lstStyle/>
        <a:p>
          <a:endParaRPr lang="ru-RU" sz="2000"/>
        </a:p>
      </dgm:t>
    </dgm:pt>
    <dgm:pt modelId="{E88EFC69-3087-486C-AF71-0C706A21D2A9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СОВМЕСТНОЕ ПРОВЕДЕНИЕ СПЕЦИАЛИЗИРОВАННЫХ МЕРОПРИЯТИЙ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08FF46-8AE9-46FC-9D79-3BAD949B9FA3}" type="parTrans" cxnId="{9DB6E3D7-88B8-47F6-80A8-A665702DF192}">
      <dgm:prSet/>
      <dgm:spPr/>
      <dgm:t>
        <a:bodyPr/>
        <a:lstStyle/>
        <a:p>
          <a:endParaRPr lang="ru-RU" sz="2000"/>
        </a:p>
      </dgm:t>
    </dgm:pt>
    <dgm:pt modelId="{C02DCF46-4EC9-472C-AFE3-BA72AD01CDEA}" type="sibTrans" cxnId="{9DB6E3D7-88B8-47F6-80A8-A665702DF192}">
      <dgm:prSet/>
      <dgm:spPr/>
      <dgm:t>
        <a:bodyPr/>
        <a:lstStyle/>
        <a:p>
          <a:endParaRPr lang="ru-RU" sz="2000"/>
        </a:p>
      </dgm:t>
    </dgm:pt>
    <dgm:pt modelId="{B58775B0-58D2-4B8F-B3F8-EFA2B8C04A17}" type="pres">
      <dgm:prSet presAssocID="{9A361386-01BD-45DA-B7A0-3829EC93C1E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D39462-68A9-4BFF-8FB7-1E2E7AA1F3A6}" type="pres">
      <dgm:prSet presAssocID="{37BD0C4F-93B5-41CA-A671-5D1140C8D2F1}" presName="parentLin" presStyleCnt="0"/>
      <dgm:spPr/>
      <dgm:t>
        <a:bodyPr/>
        <a:lstStyle/>
        <a:p>
          <a:endParaRPr lang="ru-RU"/>
        </a:p>
      </dgm:t>
    </dgm:pt>
    <dgm:pt modelId="{452A3EE7-89CA-4A4E-936D-10F0AA2B3104}" type="pres">
      <dgm:prSet presAssocID="{37BD0C4F-93B5-41CA-A671-5D1140C8D2F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1EFB3A2-4EA1-408A-B899-B16BCF434299}" type="pres">
      <dgm:prSet presAssocID="{37BD0C4F-93B5-41CA-A671-5D1140C8D2F1}" presName="parentText" presStyleLbl="node1" presStyleIdx="0" presStyleCnt="3" custScaleX="98199" custScaleY="186850" custLinFactNeighborX="15979" custLinFactNeighborY="-518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5DD452-FCD3-4B95-A3B6-686941DFD827}" type="pres">
      <dgm:prSet presAssocID="{37BD0C4F-93B5-41CA-A671-5D1140C8D2F1}" presName="negativeSpace" presStyleCnt="0"/>
      <dgm:spPr/>
      <dgm:t>
        <a:bodyPr/>
        <a:lstStyle/>
        <a:p>
          <a:endParaRPr lang="ru-RU"/>
        </a:p>
      </dgm:t>
    </dgm:pt>
    <dgm:pt modelId="{420FA740-08E8-4614-8687-E0A10AFCE538}" type="pres">
      <dgm:prSet presAssocID="{37BD0C4F-93B5-41CA-A671-5D1140C8D2F1}" presName="childText" presStyleLbl="conFgAcc1" presStyleIdx="0" presStyleCnt="3" custLinFactY="-1696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2F6224-D37B-436A-AF7D-7798222CB94A}" type="pres">
      <dgm:prSet presAssocID="{ACC136F3-7780-4F85-A1C0-4C6C41D660F1}" presName="spaceBetweenRectangles" presStyleCnt="0"/>
      <dgm:spPr/>
      <dgm:t>
        <a:bodyPr/>
        <a:lstStyle/>
        <a:p>
          <a:endParaRPr lang="ru-RU"/>
        </a:p>
      </dgm:t>
    </dgm:pt>
    <dgm:pt modelId="{00055E72-9F74-4CBC-9ABC-4CFEF410DAC1}" type="pres">
      <dgm:prSet presAssocID="{5AF36826-56B8-430D-8E80-F9333231D6D3}" presName="parentLin" presStyleCnt="0"/>
      <dgm:spPr/>
      <dgm:t>
        <a:bodyPr/>
        <a:lstStyle/>
        <a:p>
          <a:endParaRPr lang="ru-RU"/>
        </a:p>
      </dgm:t>
    </dgm:pt>
    <dgm:pt modelId="{9E890A74-080D-4249-9A5C-567EF9C3D51A}" type="pres">
      <dgm:prSet presAssocID="{5AF36826-56B8-430D-8E80-F9333231D6D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34F378D-D960-4BF7-A845-9DB1AD2CDBF5}" type="pres">
      <dgm:prSet presAssocID="{5AF36826-56B8-430D-8E80-F9333231D6D3}" presName="parentText" presStyleLbl="node1" presStyleIdx="1" presStyleCnt="3" custScaleX="98528" custScaleY="208976" custLinFactNeighborX="6391" custLinFactNeighborY="-215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D99430-24E7-45B4-BE0F-6901F1E41592}" type="pres">
      <dgm:prSet presAssocID="{5AF36826-56B8-430D-8E80-F9333231D6D3}" presName="negativeSpace" presStyleCnt="0"/>
      <dgm:spPr/>
      <dgm:t>
        <a:bodyPr/>
        <a:lstStyle/>
        <a:p>
          <a:endParaRPr lang="ru-RU"/>
        </a:p>
      </dgm:t>
    </dgm:pt>
    <dgm:pt modelId="{C4219A75-3D9A-489D-85F9-77631EEDC207}" type="pres">
      <dgm:prSet presAssocID="{5AF36826-56B8-430D-8E80-F9333231D6D3}" presName="childText" presStyleLbl="conFgAcc1" presStyleIdx="1" presStyleCnt="3" custLinFactNeighborX="1364" custLinFactNeighborY="-641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A49F0-7703-461A-AA01-00547E03DE75}" type="pres">
      <dgm:prSet presAssocID="{5384E62A-F613-4AAF-89D5-B70098D081FA}" presName="spaceBetweenRectangles" presStyleCnt="0"/>
      <dgm:spPr/>
      <dgm:t>
        <a:bodyPr/>
        <a:lstStyle/>
        <a:p>
          <a:endParaRPr lang="ru-RU"/>
        </a:p>
      </dgm:t>
    </dgm:pt>
    <dgm:pt modelId="{A6796B13-3520-484F-997E-ECC310E1CF43}" type="pres">
      <dgm:prSet presAssocID="{E88EFC69-3087-486C-AF71-0C706A21D2A9}" presName="parentLin" presStyleCnt="0"/>
      <dgm:spPr/>
      <dgm:t>
        <a:bodyPr/>
        <a:lstStyle/>
        <a:p>
          <a:endParaRPr lang="ru-RU"/>
        </a:p>
      </dgm:t>
    </dgm:pt>
    <dgm:pt modelId="{F7880B35-CD8A-4268-BEC3-0FAF43906C8E}" type="pres">
      <dgm:prSet presAssocID="{E88EFC69-3087-486C-AF71-0C706A21D2A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5B1B89C0-689D-4922-A360-8BB5E859760F}" type="pres">
      <dgm:prSet presAssocID="{E88EFC69-3087-486C-AF71-0C706A21D2A9}" presName="parentText" presStyleLbl="node1" presStyleIdx="2" presStyleCnt="3" custScaleX="97703" custScaleY="257394" custLinFactNeighborY="95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456DF-F33C-45D1-A7C1-B99E48B36CA0}" type="pres">
      <dgm:prSet presAssocID="{E88EFC69-3087-486C-AF71-0C706A21D2A9}" presName="negativeSpace" presStyleCnt="0"/>
      <dgm:spPr/>
      <dgm:t>
        <a:bodyPr/>
        <a:lstStyle/>
        <a:p>
          <a:endParaRPr lang="ru-RU"/>
        </a:p>
      </dgm:t>
    </dgm:pt>
    <dgm:pt modelId="{04483AF0-E952-4E64-BE37-8BEFD944C74D}" type="pres">
      <dgm:prSet presAssocID="{E88EFC69-3087-486C-AF71-0C706A21D2A9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5B7793-7F43-4CC8-AF32-11D36F91108F}" type="presOf" srcId="{37BD0C4F-93B5-41CA-A671-5D1140C8D2F1}" destId="{452A3EE7-89CA-4A4E-936D-10F0AA2B3104}" srcOrd="0" destOrd="0" presId="urn:microsoft.com/office/officeart/2005/8/layout/list1"/>
    <dgm:cxn modelId="{F75EE0A0-F917-4353-B210-892E2916AD20}" type="presOf" srcId="{9A361386-01BD-45DA-B7A0-3829EC93C1E4}" destId="{B58775B0-58D2-4B8F-B3F8-EFA2B8C04A17}" srcOrd="0" destOrd="0" presId="urn:microsoft.com/office/officeart/2005/8/layout/list1"/>
    <dgm:cxn modelId="{FD621AE2-59F3-4CED-BCDD-E81A6B353BA9}" srcId="{9A361386-01BD-45DA-B7A0-3829EC93C1E4}" destId="{5AF36826-56B8-430D-8E80-F9333231D6D3}" srcOrd="1" destOrd="0" parTransId="{587DA320-761C-41F6-8C6A-EAF27C7A7B35}" sibTransId="{5384E62A-F613-4AAF-89D5-B70098D081FA}"/>
    <dgm:cxn modelId="{9DB6E3D7-88B8-47F6-80A8-A665702DF192}" srcId="{9A361386-01BD-45DA-B7A0-3829EC93C1E4}" destId="{E88EFC69-3087-486C-AF71-0C706A21D2A9}" srcOrd="2" destOrd="0" parTransId="{FD08FF46-8AE9-46FC-9D79-3BAD949B9FA3}" sibTransId="{C02DCF46-4EC9-472C-AFE3-BA72AD01CDEA}"/>
    <dgm:cxn modelId="{99489E3A-8771-463A-BBE4-E6FCAEB11F57}" type="presOf" srcId="{5AF36826-56B8-430D-8E80-F9333231D6D3}" destId="{E34F378D-D960-4BF7-A845-9DB1AD2CDBF5}" srcOrd="1" destOrd="0" presId="urn:microsoft.com/office/officeart/2005/8/layout/list1"/>
    <dgm:cxn modelId="{2B6BAF14-3DF2-4DB3-ADA0-44BD6882F5F0}" srcId="{9A361386-01BD-45DA-B7A0-3829EC93C1E4}" destId="{37BD0C4F-93B5-41CA-A671-5D1140C8D2F1}" srcOrd="0" destOrd="0" parTransId="{C95B4E07-9D9E-45CA-81BD-E640DB42FAFB}" sibTransId="{ACC136F3-7780-4F85-A1C0-4C6C41D660F1}"/>
    <dgm:cxn modelId="{5831F1EF-411B-43F1-BCE4-4766AA8D4C99}" type="presOf" srcId="{E88EFC69-3087-486C-AF71-0C706A21D2A9}" destId="{5B1B89C0-689D-4922-A360-8BB5E859760F}" srcOrd="1" destOrd="0" presId="urn:microsoft.com/office/officeart/2005/8/layout/list1"/>
    <dgm:cxn modelId="{374CF4E6-9D8C-4072-8CFA-410F7CB1FC18}" type="presOf" srcId="{5AF36826-56B8-430D-8E80-F9333231D6D3}" destId="{9E890A74-080D-4249-9A5C-567EF9C3D51A}" srcOrd="0" destOrd="0" presId="urn:microsoft.com/office/officeart/2005/8/layout/list1"/>
    <dgm:cxn modelId="{059E9E6C-969F-4C28-98D5-C9DCCF35B332}" type="presOf" srcId="{37BD0C4F-93B5-41CA-A671-5D1140C8D2F1}" destId="{11EFB3A2-4EA1-408A-B899-B16BCF434299}" srcOrd="1" destOrd="0" presId="urn:microsoft.com/office/officeart/2005/8/layout/list1"/>
    <dgm:cxn modelId="{F98568A0-2AE5-4D19-AA0B-96B71280E39C}" type="presOf" srcId="{E88EFC69-3087-486C-AF71-0C706A21D2A9}" destId="{F7880B35-CD8A-4268-BEC3-0FAF43906C8E}" srcOrd="0" destOrd="0" presId="urn:microsoft.com/office/officeart/2005/8/layout/list1"/>
    <dgm:cxn modelId="{8C971A7A-E37F-49BE-B177-EB94E9AEF292}" type="presParOf" srcId="{B58775B0-58D2-4B8F-B3F8-EFA2B8C04A17}" destId="{1FD39462-68A9-4BFF-8FB7-1E2E7AA1F3A6}" srcOrd="0" destOrd="0" presId="urn:microsoft.com/office/officeart/2005/8/layout/list1"/>
    <dgm:cxn modelId="{E2A644C1-8E6A-4AEF-A7FB-AA8C99F98ECE}" type="presParOf" srcId="{1FD39462-68A9-4BFF-8FB7-1E2E7AA1F3A6}" destId="{452A3EE7-89CA-4A4E-936D-10F0AA2B3104}" srcOrd="0" destOrd="0" presId="urn:microsoft.com/office/officeart/2005/8/layout/list1"/>
    <dgm:cxn modelId="{2B701F96-21CC-4301-BF19-77189DAA90D4}" type="presParOf" srcId="{1FD39462-68A9-4BFF-8FB7-1E2E7AA1F3A6}" destId="{11EFB3A2-4EA1-408A-B899-B16BCF434299}" srcOrd="1" destOrd="0" presId="urn:microsoft.com/office/officeart/2005/8/layout/list1"/>
    <dgm:cxn modelId="{E42E4644-AD70-4D17-9E65-225946FB37D6}" type="presParOf" srcId="{B58775B0-58D2-4B8F-B3F8-EFA2B8C04A17}" destId="{2A5DD452-FCD3-4B95-A3B6-686941DFD827}" srcOrd="1" destOrd="0" presId="urn:microsoft.com/office/officeart/2005/8/layout/list1"/>
    <dgm:cxn modelId="{C1D251DB-81F3-476C-BE45-96F6DEEB7CBC}" type="presParOf" srcId="{B58775B0-58D2-4B8F-B3F8-EFA2B8C04A17}" destId="{420FA740-08E8-4614-8687-E0A10AFCE538}" srcOrd="2" destOrd="0" presId="urn:microsoft.com/office/officeart/2005/8/layout/list1"/>
    <dgm:cxn modelId="{375CF34B-47FD-407D-9FA8-182DA9D89F76}" type="presParOf" srcId="{B58775B0-58D2-4B8F-B3F8-EFA2B8C04A17}" destId="{A72F6224-D37B-436A-AF7D-7798222CB94A}" srcOrd="3" destOrd="0" presId="urn:microsoft.com/office/officeart/2005/8/layout/list1"/>
    <dgm:cxn modelId="{FA703234-F255-4417-A951-39626E41ACEA}" type="presParOf" srcId="{B58775B0-58D2-4B8F-B3F8-EFA2B8C04A17}" destId="{00055E72-9F74-4CBC-9ABC-4CFEF410DAC1}" srcOrd="4" destOrd="0" presId="urn:microsoft.com/office/officeart/2005/8/layout/list1"/>
    <dgm:cxn modelId="{CC3B7223-F35D-46C7-A60D-5C08E198FC37}" type="presParOf" srcId="{00055E72-9F74-4CBC-9ABC-4CFEF410DAC1}" destId="{9E890A74-080D-4249-9A5C-567EF9C3D51A}" srcOrd="0" destOrd="0" presId="urn:microsoft.com/office/officeart/2005/8/layout/list1"/>
    <dgm:cxn modelId="{85A425C4-ECB9-452D-A9A9-93AA3756EA4E}" type="presParOf" srcId="{00055E72-9F74-4CBC-9ABC-4CFEF410DAC1}" destId="{E34F378D-D960-4BF7-A845-9DB1AD2CDBF5}" srcOrd="1" destOrd="0" presId="urn:microsoft.com/office/officeart/2005/8/layout/list1"/>
    <dgm:cxn modelId="{D0D6F819-D1E3-4389-97D7-1D7038E9B776}" type="presParOf" srcId="{B58775B0-58D2-4B8F-B3F8-EFA2B8C04A17}" destId="{B2D99430-24E7-45B4-BE0F-6901F1E41592}" srcOrd="5" destOrd="0" presId="urn:microsoft.com/office/officeart/2005/8/layout/list1"/>
    <dgm:cxn modelId="{7D0D0EF7-2D7C-41B3-AC2B-A8CC95F9D24C}" type="presParOf" srcId="{B58775B0-58D2-4B8F-B3F8-EFA2B8C04A17}" destId="{C4219A75-3D9A-489D-85F9-77631EEDC207}" srcOrd="6" destOrd="0" presId="urn:microsoft.com/office/officeart/2005/8/layout/list1"/>
    <dgm:cxn modelId="{20DD1E3A-7CB7-438B-A123-DEC099CEFB3C}" type="presParOf" srcId="{B58775B0-58D2-4B8F-B3F8-EFA2B8C04A17}" destId="{CCDA49F0-7703-461A-AA01-00547E03DE75}" srcOrd="7" destOrd="0" presId="urn:microsoft.com/office/officeart/2005/8/layout/list1"/>
    <dgm:cxn modelId="{DB5B11F2-4234-4871-AE6D-0FC2A5E6A87C}" type="presParOf" srcId="{B58775B0-58D2-4B8F-B3F8-EFA2B8C04A17}" destId="{A6796B13-3520-484F-997E-ECC310E1CF43}" srcOrd="8" destOrd="0" presId="urn:microsoft.com/office/officeart/2005/8/layout/list1"/>
    <dgm:cxn modelId="{88705505-BC5C-483F-93D1-5AF1A3A6BFDC}" type="presParOf" srcId="{A6796B13-3520-484F-997E-ECC310E1CF43}" destId="{F7880B35-CD8A-4268-BEC3-0FAF43906C8E}" srcOrd="0" destOrd="0" presId="urn:microsoft.com/office/officeart/2005/8/layout/list1"/>
    <dgm:cxn modelId="{B2C912C0-F187-430A-BC2D-CBF3CFD9FB53}" type="presParOf" srcId="{A6796B13-3520-484F-997E-ECC310E1CF43}" destId="{5B1B89C0-689D-4922-A360-8BB5E859760F}" srcOrd="1" destOrd="0" presId="urn:microsoft.com/office/officeart/2005/8/layout/list1"/>
    <dgm:cxn modelId="{C43AF2E8-3A91-4DAB-8C77-F39DFD28761A}" type="presParOf" srcId="{B58775B0-58D2-4B8F-B3F8-EFA2B8C04A17}" destId="{90D456DF-F33C-45D1-A7C1-B99E48B36CA0}" srcOrd="9" destOrd="0" presId="urn:microsoft.com/office/officeart/2005/8/layout/list1"/>
    <dgm:cxn modelId="{655BCDD2-DC6A-4116-A4D1-BC8ADF4C5739}" type="presParOf" srcId="{B58775B0-58D2-4B8F-B3F8-EFA2B8C04A17}" destId="{04483AF0-E952-4E64-BE37-8BEFD944C74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A361386-01BD-45DA-B7A0-3829EC93C1E4}" type="doc">
      <dgm:prSet loTypeId="urn:microsoft.com/office/officeart/2005/8/layout/list1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7BD0C4F-93B5-41CA-A671-5D1140C8D2F1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ПРОБЛЕМА ПОВЫШЕНИЯ КАЧЕСТВЕННОГО УРОВНЯ ТЕХНОЛОГИЧЕСКОГО ОБРАЗОВАНИЯ НЕ ОТДЕЛЬНЫМ УЧРЕЖДЕНИЕМ, А СИСТЕМОЙ В ЦЕЛОМ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5B4E07-9D9E-45CA-81BD-E640DB42FAFB}" type="parTrans" cxnId="{2B6BAF14-3DF2-4DB3-ADA0-44BD6882F5F0}">
      <dgm:prSet/>
      <dgm:spPr/>
      <dgm:t>
        <a:bodyPr/>
        <a:lstStyle/>
        <a:p>
          <a:endParaRPr lang="ru-RU" sz="2000"/>
        </a:p>
      </dgm:t>
    </dgm:pt>
    <dgm:pt modelId="{ACC136F3-7780-4F85-A1C0-4C6C41D660F1}" type="sibTrans" cxnId="{2B6BAF14-3DF2-4DB3-ADA0-44BD6882F5F0}">
      <dgm:prSet/>
      <dgm:spPr/>
      <dgm:t>
        <a:bodyPr/>
        <a:lstStyle/>
        <a:p>
          <a:endParaRPr lang="ru-RU" sz="2000"/>
        </a:p>
      </dgm:t>
    </dgm:pt>
    <dgm:pt modelId="{E88EFC69-3087-486C-AF71-0C706A21D2A9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ПРОБЛЕМА ДЕФИЦИТА ИСПОЛЬЗУЕМЫХ РЕСУРСОВ И ОТСУТСТВИЯ ТЕХНОЛОГИЧЕСКИХ МЕТОДИК УПРАВЛЕНИЯ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08FF46-8AE9-46FC-9D79-3BAD949B9FA3}" type="parTrans" cxnId="{9DB6E3D7-88B8-47F6-80A8-A665702DF192}">
      <dgm:prSet/>
      <dgm:spPr/>
      <dgm:t>
        <a:bodyPr/>
        <a:lstStyle/>
        <a:p>
          <a:endParaRPr lang="ru-RU" sz="2000"/>
        </a:p>
      </dgm:t>
    </dgm:pt>
    <dgm:pt modelId="{C02DCF46-4EC9-472C-AFE3-BA72AD01CDEA}" type="sibTrans" cxnId="{9DB6E3D7-88B8-47F6-80A8-A665702DF192}">
      <dgm:prSet/>
      <dgm:spPr/>
      <dgm:t>
        <a:bodyPr/>
        <a:lstStyle/>
        <a:p>
          <a:endParaRPr lang="ru-RU" sz="2000"/>
        </a:p>
      </dgm:t>
    </dgm:pt>
    <dgm:pt modelId="{B58775B0-58D2-4B8F-B3F8-EFA2B8C04A17}" type="pres">
      <dgm:prSet presAssocID="{9A361386-01BD-45DA-B7A0-3829EC93C1E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D39462-68A9-4BFF-8FB7-1E2E7AA1F3A6}" type="pres">
      <dgm:prSet presAssocID="{37BD0C4F-93B5-41CA-A671-5D1140C8D2F1}" presName="parentLin" presStyleCnt="0"/>
      <dgm:spPr/>
      <dgm:t>
        <a:bodyPr/>
        <a:lstStyle/>
        <a:p>
          <a:endParaRPr lang="ru-RU"/>
        </a:p>
      </dgm:t>
    </dgm:pt>
    <dgm:pt modelId="{452A3EE7-89CA-4A4E-936D-10F0AA2B3104}" type="pres">
      <dgm:prSet presAssocID="{37BD0C4F-93B5-41CA-A671-5D1140C8D2F1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11EFB3A2-4EA1-408A-B899-B16BCF434299}" type="pres">
      <dgm:prSet presAssocID="{37BD0C4F-93B5-41CA-A671-5D1140C8D2F1}" presName="parentText" presStyleLbl="node1" presStyleIdx="0" presStyleCnt="2" custScaleX="98199" custScaleY="31189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5DD452-FCD3-4B95-A3B6-686941DFD827}" type="pres">
      <dgm:prSet presAssocID="{37BD0C4F-93B5-41CA-A671-5D1140C8D2F1}" presName="negativeSpace" presStyleCnt="0"/>
      <dgm:spPr/>
      <dgm:t>
        <a:bodyPr/>
        <a:lstStyle/>
        <a:p>
          <a:endParaRPr lang="ru-RU"/>
        </a:p>
      </dgm:t>
    </dgm:pt>
    <dgm:pt modelId="{420FA740-08E8-4614-8687-E0A10AFCE538}" type="pres">
      <dgm:prSet presAssocID="{37BD0C4F-93B5-41CA-A671-5D1140C8D2F1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2F6224-D37B-436A-AF7D-7798222CB94A}" type="pres">
      <dgm:prSet presAssocID="{ACC136F3-7780-4F85-A1C0-4C6C41D660F1}" presName="spaceBetweenRectangles" presStyleCnt="0"/>
      <dgm:spPr/>
      <dgm:t>
        <a:bodyPr/>
        <a:lstStyle/>
        <a:p>
          <a:endParaRPr lang="ru-RU"/>
        </a:p>
      </dgm:t>
    </dgm:pt>
    <dgm:pt modelId="{A6796B13-3520-484F-997E-ECC310E1CF43}" type="pres">
      <dgm:prSet presAssocID="{E88EFC69-3087-486C-AF71-0C706A21D2A9}" presName="parentLin" presStyleCnt="0"/>
      <dgm:spPr/>
      <dgm:t>
        <a:bodyPr/>
        <a:lstStyle/>
        <a:p>
          <a:endParaRPr lang="ru-RU"/>
        </a:p>
      </dgm:t>
    </dgm:pt>
    <dgm:pt modelId="{F7880B35-CD8A-4268-BEC3-0FAF43906C8E}" type="pres">
      <dgm:prSet presAssocID="{E88EFC69-3087-486C-AF71-0C706A21D2A9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5B1B89C0-689D-4922-A360-8BB5E859760F}" type="pres">
      <dgm:prSet presAssocID="{E88EFC69-3087-486C-AF71-0C706A21D2A9}" presName="parentText" presStyleLbl="node1" presStyleIdx="1" presStyleCnt="2" custScaleY="257394" custLinFactNeighborY="95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456DF-F33C-45D1-A7C1-B99E48B36CA0}" type="pres">
      <dgm:prSet presAssocID="{E88EFC69-3087-486C-AF71-0C706A21D2A9}" presName="negativeSpace" presStyleCnt="0"/>
      <dgm:spPr/>
      <dgm:t>
        <a:bodyPr/>
        <a:lstStyle/>
        <a:p>
          <a:endParaRPr lang="ru-RU"/>
        </a:p>
      </dgm:t>
    </dgm:pt>
    <dgm:pt modelId="{04483AF0-E952-4E64-BE37-8BEFD944C74D}" type="pres">
      <dgm:prSet presAssocID="{E88EFC69-3087-486C-AF71-0C706A21D2A9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3A91E3-A0C3-4C08-A1D2-B38CA5088697}" type="presOf" srcId="{37BD0C4F-93B5-41CA-A671-5D1140C8D2F1}" destId="{11EFB3A2-4EA1-408A-B899-B16BCF434299}" srcOrd="1" destOrd="0" presId="urn:microsoft.com/office/officeart/2005/8/layout/list1"/>
    <dgm:cxn modelId="{82659AAE-C854-44B6-A9EC-B1CCC813216F}" type="presOf" srcId="{9A361386-01BD-45DA-B7A0-3829EC93C1E4}" destId="{B58775B0-58D2-4B8F-B3F8-EFA2B8C04A17}" srcOrd="0" destOrd="0" presId="urn:microsoft.com/office/officeart/2005/8/layout/list1"/>
    <dgm:cxn modelId="{9DB6E3D7-88B8-47F6-80A8-A665702DF192}" srcId="{9A361386-01BD-45DA-B7A0-3829EC93C1E4}" destId="{E88EFC69-3087-486C-AF71-0C706A21D2A9}" srcOrd="1" destOrd="0" parTransId="{FD08FF46-8AE9-46FC-9D79-3BAD949B9FA3}" sibTransId="{C02DCF46-4EC9-472C-AFE3-BA72AD01CDEA}"/>
    <dgm:cxn modelId="{2B6BAF14-3DF2-4DB3-ADA0-44BD6882F5F0}" srcId="{9A361386-01BD-45DA-B7A0-3829EC93C1E4}" destId="{37BD0C4F-93B5-41CA-A671-5D1140C8D2F1}" srcOrd="0" destOrd="0" parTransId="{C95B4E07-9D9E-45CA-81BD-E640DB42FAFB}" sibTransId="{ACC136F3-7780-4F85-A1C0-4C6C41D660F1}"/>
    <dgm:cxn modelId="{754B16B4-0A51-4E30-8FB4-CBF57ABCDE82}" type="presOf" srcId="{37BD0C4F-93B5-41CA-A671-5D1140C8D2F1}" destId="{452A3EE7-89CA-4A4E-936D-10F0AA2B3104}" srcOrd="0" destOrd="0" presId="urn:microsoft.com/office/officeart/2005/8/layout/list1"/>
    <dgm:cxn modelId="{688C4885-FC2F-4531-BE8C-3B6B59D0199E}" type="presOf" srcId="{E88EFC69-3087-486C-AF71-0C706A21D2A9}" destId="{5B1B89C0-689D-4922-A360-8BB5E859760F}" srcOrd="1" destOrd="0" presId="urn:microsoft.com/office/officeart/2005/8/layout/list1"/>
    <dgm:cxn modelId="{504C0A50-BCDB-4A13-9DCE-9C5C75C3A7AD}" type="presOf" srcId="{E88EFC69-3087-486C-AF71-0C706A21D2A9}" destId="{F7880B35-CD8A-4268-BEC3-0FAF43906C8E}" srcOrd="0" destOrd="0" presId="urn:microsoft.com/office/officeart/2005/8/layout/list1"/>
    <dgm:cxn modelId="{D7473A33-E1E5-44B8-B862-5306DC9E388D}" type="presParOf" srcId="{B58775B0-58D2-4B8F-B3F8-EFA2B8C04A17}" destId="{1FD39462-68A9-4BFF-8FB7-1E2E7AA1F3A6}" srcOrd="0" destOrd="0" presId="urn:microsoft.com/office/officeart/2005/8/layout/list1"/>
    <dgm:cxn modelId="{862EC373-C8FA-40E4-A32C-D0B7504DD660}" type="presParOf" srcId="{1FD39462-68A9-4BFF-8FB7-1E2E7AA1F3A6}" destId="{452A3EE7-89CA-4A4E-936D-10F0AA2B3104}" srcOrd="0" destOrd="0" presId="urn:microsoft.com/office/officeart/2005/8/layout/list1"/>
    <dgm:cxn modelId="{632A58DF-42C6-4E32-BA92-DB0A8212D375}" type="presParOf" srcId="{1FD39462-68A9-4BFF-8FB7-1E2E7AA1F3A6}" destId="{11EFB3A2-4EA1-408A-B899-B16BCF434299}" srcOrd="1" destOrd="0" presId="urn:microsoft.com/office/officeart/2005/8/layout/list1"/>
    <dgm:cxn modelId="{61951530-AFFC-4997-9AB1-3B32C86347E8}" type="presParOf" srcId="{B58775B0-58D2-4B8F-B3F8-EFA2B8C04A17}" destId="{2A5DD452-FCD3-4B95-A3B6-686941DFD827}" srcOrd="1" destOrd="0" presId="urn:microsoft.com/office/officeart/2005/8/layout/list1"/>
    <dgm:cxn modelId="{FD39BE9E-5EA3-4DF3-A2BA-420AE85AD81A}" type="presParOf" srcId="{B58775B0-58D2-4B8F-B3F8-EFA2B8C04A17}" destId="{420FA740-08E8-4614-8687-E0A10AFCE538}" srcOrd="2" destOrd="0" presId="urn:microsoft.com/office/officeart/2005/8/layout/list1"/>
    <dgm:cxn modelId="{AA2FF89A-BE91-4FC1-9DE6-A03187952A2A}" type="presParOf" srcId="{B58775B0-58D2-4B8F-B3F8-EFA2B8C04A17}" destId="{A72F6224-D37B-436A-AF7D-7798222CB94A}" srcOrd="3" destOrd="0" presId="urn:microsoft.com/office/officeart/2005/8/layout/list1"/>
    <dgm:cxn modelId="{AC75D93B-C330-44C6-82BB-C676C4C6E32B}" type="presParOf" srcId="{B58775B0-58D2-4B8F-B3F8-EFA2B8C04A17}" destId="{A6796B13-3520-484F-997E-ECC310E1CF43}" srcOrd="4" destOrd="0" presId="urn:microsoft.com/office/officeart/2005/8/layout/list1"/>
    <dgm:cxn modelId="{FF33A339-959A-4433-99C8-1F6FC2130553}" type="presParOf" srcId="{A6796B13-3520-484F-997E-ECC310E1CF43}" destId="{F7880B35-CD8A-4268-BEC3-0FAF43906C8E}" srcOrd="0" destOrd="0" presId="urn:microsoft.com/office/officeart/2005/8/layout/list1"/>
    <dgm:cxn modelId="{356EEFA4-B492-4ADA-8D22-1983D670D1FF}" type="presParOf" srcId="{A6796B13-3520-484F-997E-ECC310E1CF43}" destId="{5B1B89C0-689D-4922-A360-8BB5E859760F}" srcOrd="1" destOrd="0" presId="urn:microsoft.com/office/officeart/2005/8/layout/list1"/>
    <dgm:cxn modelId="{73B0B00E-7E67-4703-84D0-7882380A924E}" type="presParOf" srcId="{B58775B0-58D2-4B8F-B3F8-EFA2B8C04A17}" destId="{90D456DF-F33C-45D1-A7C1-B99E48B36CA0}" srcOrd="5" destOrd="0" presId="urn:microsoft.com/office/officeart/2005/8/layout/list1"/>
    <dgm:cxn modelId="{B0AED47F-EB8C-4013-9269-BB9C383E3207}" type="presParOf" srcId="{B58775B0-58D2-4B8F-B3F8-EFA2B8C04A17}" destId="{04483AF0-E952-4E64-BE37-8BEFD944C74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A361386-01BD-45DA-B7A0-3829EC93C1E4}" type="doc">
      <dgm:prSet loTypeId="urn:microsoft.com/office/officeart/2005/8/layout/list1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7BD0C4F-93B5-41CA-A671-5D1140C8D2F1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ПРОБЛЕМЫ ИНТЕГРАЦИИ УЧРЕЖДЕНИЙ ОБЩЕГО И ДОПОЛНИТЕЛЬНОГО ОБРАЗОВАНИЯ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5B4E07-9D9E-45CA-81BD-E640DB42FAFB}" type="parTrans" cxnId="{2B6BAF14-3DF2-4DB3-ADA0-44BD6882F5F0}">
      <dgm:prSet/>
      <dgm:spPr/>
      <dgm:t>
        <a:bodyPr/>
        <a:lstStyle/>
        <a:p>
          <a:endParaRPr lang="ru-RU" sz="2000"/>
        </a:p>
      </dgm:t>
    </dgm:pt>
    <dgm:pt modelId="{ACC136F3-7780-4F85-A1C0-4C6C41D660F1}" type="sibTrans" cxnId="{2B6BAF14-3DF2-4DB3-ADA0-44BD6882F5F0}">
      <dgm:prSet/>
      <dgm:spPr/>
      <dgm:t>
        <a:bodyPr/>
        <a:lstStyle/>
        <a:p>
          <a:endParaRPr lang="ru-RU" sz="2000"/>
        </a:p>
      </dgm:t>
    </dgm:pt>
    <dgm:pt modelId="{E88EFC69-3087-486C-AF71-0C706A21D2A9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ПРОБЛЕМЫ РАЗВИТИЯ И ПОВЫШЕНИЯ УРОВНЯ МЕДИАКУЛЬТУРЫ ПЕДАГОГОВ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08FF46-8AE9-46FC-9D79-3BAD949B9FA3}" type="parTrans" cxnId="{9DB6E3D7-88B8-47F6-80A8-A665702DF192}">
      <dgm:prSet/>
      <dgm:spPr/>
      <dgm:t>
        <a:bodyPr/>
        <a:lstStyle/>
        <a:p>
          <a:endParaRPr lang="ru-RU" sz="2000"/>
        </a:p>
      </dgm:t>
    </dgm:pt>
    <dgm:pt modelId="{C02DCF46-4EC9-472C-AFE3-BA72AD01CDEA}" type="sibTrans" cxnId="{9DB6E3D7-88B8-47F6-80A8-A665702DF192}">
      <dgm:prSet/>
      <dgm:spPr/>
      <dgm:t>
        <a:bodyPr/>
        <a:lstStyle/>
        <a:p>
          <a:endParaRPr lang="ru-RU" sz="2000"/>
        </a:p>
      </dgm:t>
    </dgm:pt>
    <dgm:pt modelId="{B58775B0-58D2-4B8F-B3F8-EFA2B8C04A17}" type="pres">
      <dgm:prSet presAssocID="{9A361386-01BD-45DA-B7A0-3829EC93C1E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D39462-68A9-4BFF-8FB7-1E2E7AA1F3A6}" type="pres">
      <dgm:prSet presAssocID="{37BD0C4F-93B5-41CA-A671-5D1140C8D2F1}" presName="parentLin" presStyleCnt="0"/>
      <dgm:spPr/>
      <dgm:t>
        <a:bodyPr/>
        <a:lstStyle/>
        <a:p>
          <a:endParaRPr lang="ru-RU"/>
        </a:p>
      </dgm:t>
    </dgm:pt>
    <dgm:pt modelId="{452A3EE7-89CA-4A4E-936D-10F0AA2B3104}" type="pres">
      <dgm:prSet presAssocID="{37BD0C4F-93B5-41CA-A671-5D1140C8D2F1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11EFB3A2-4EA1-408A-B899-B16BCF434299}" type="pres">
      <dgm:prSet presAssocID="{37BD0C4F-93B5-41CA-A671-5D1140C8D2F1}" presName="parentText" presStyleLbl="node1" presStyleIdx="0" presStyleCnt="2" custScaleX="142997" custScaleY="57172" custLinFactNeighborX="-23817" custLinFactNeighborY="-595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5DD452-FCD3-4B95-A3B6-686941DFD827}" type="pres">
      <dgm:prSet presAssocID="{37BD0C4F-93B5-41CA-A671-5D1140C8D2F1}" presName="negativeSpace" presStyleCnt="0"/>
      <dgm:spPr/>
      <dgm:t>
        <a:bodyPr/>
        <a:lstStyle/>
        <a:p>
          <a:endParaRPr lang="ru-RU"/>
        </a:p>
      </dgm:t>
    </dgm:pt>
    <dgm:pt modelId="{420FA740-08E8-4614-8687-E0A10AFCE538}" type="pres">
      <dgm:prSet presAssocID="{37BD0C4F-93B5-41CA-A671-5D1140C8D2F1}" presName="childText" presStyleLbl="conFgAcc1" presStyleIdx="0" presStyleCnt="2" custScaleY="47162" custLinFactY="-2121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2F6224-D37B-436A-AF7D-7798222CB94A}" type="pres">
      <dgm:prSet presAssocID="{ACC136F3-7780-4F85-A1C0-4C6C41D660F1}" presName="spaceBetweenRectangles" presStyleCnt="0"/>
      <dgm:spPr/>
      <dgm:t>
        <a:bodyPr/>
        <a:lstStyle/>
        <a:p>
          <a:endParaRPr lang="ru-RU"/>
        </a:p>
      </dgm:t>
    </dgm:pt>
    <dgm:pt modelId="{A6796B13-3520-484F-997E-ECC310E1CF43}" type="pres">
      <dgm:prSet presAssocID="{E88EFC69-3087-486C-AF71-0C706A21D2A9}" presName="parentLin" presStyleCnt="0"/>
      <dgm:spPr/>
      <dgm:t>
        <a:bodyPr/>
        <a:lstStyle/>
        <a:p>
          <a:endParaRPr lang="ru-RU"/>
        </a:p>
      </dgm:t>
    </dgm:pt>
    <dgm:pt modelId="{F7880B35-CD8A-4268-BEC3-0FAF43906C8E}" type="pres">
      <dgm:prSet presAssocID="{E88EFC69-3087-486C-AF71-0C706A21D2A9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5B1B89C0-689D-4922-A360-8BB5E859760F}" type="pres">
      <dgm:prSet presAssocID="{E88EFC69-3087-486C-AF71-0C706A21D2A9}" presName="parentText" presStyleLbl="node1" presStyleIdx="1" presStyleCnt="2" custScaleX="142857" custScaleY="51842" custLinFactNeighborX="-23988" custLinFactNeighborY="-4510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456DF-F33C-45D1-A7C1-B99E48B36CA0}" type="pres">
      <dgm:prSet presAssocID="{E88EFC69-3087-486C-AF71-0C706A21D2A9}" presName="negativeSpace" presStyleCnt="0"/>
      <dgm:spPr/>
      <dgm:t>
        <a:bodyPr/>
        <a:lstStyle/>
        <a:p>
          <a:endParaRPr lang="ru-RU"/>
        </a:p>
      </dgm:t>
    </dgm:pt>
    <dgm:pt modelId="{04483AF0-E952-4E64-BE37-8BEFD944C74D}" type="pres">
      <dgm:prSet presAssocID="{E88EFC69-3087-486C-AF71-0C706A21D2A9}" presName="childText" presStyleLbl="conFgAcc1" presStyleIdx="1" presStyleCnt="2" custScaleY="49741" custLinFactNeighborY="-542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B6E3D7-88B8-47F6-80A8-A665702DF192}" srcId="{9A361386-01BD-45DA-B7A0-3829EC93C1E4}" destId="{E88EFC69-3087-486C-AF71-0C706A21D2A9}" srcOrd="1" destOrd="0" parTransId="{FD08FF46-8AE9-46FC-9D79-3BAD949B9FA3}" sibTransId="{C02DCF46-4EC9-472C-AFE3-BA72AD01CDEA}"/>
    <dgm:cxn modelId="{2B6BAF14-3DF2-4DB3-ADA0-44BD6882F5F0}" srcId="{9A361386-01BD-45DA-B7A0-3829EC93C1E4}" destId="{37BD0C4F-93B5-41CA-A671-5D1140C8D2F1}" srcOrd="0" destOrd="0" parTransId="{C95B4E07-9D9E-45CA-81BD-E640DB42FAFB}" sibTransId="{ACC136F3-7780-4F85-A1C0-4C6C41D660F1}"/>
    <dgm:cxn modelId="{610AB220-D93C-4301-9172-5505DD66F401}" type="presOf" srcId="{E88EFC69-3087-486C-AF71-0C706A21D2A9}" destId="{F7880B35-CD8A-4268-BEC3-0FAF43906C8E}" srcOrd="0" destOrd="0" presId="urn:microsoft.com/office/officeart/2005/8/layout/list1"/>
    <dgm:cxn modelId="{96D35AAE-5AA6-4FF9-A37F-AEFD39B23984}" type="presOf" srcId="{37BD0C4F-93B5-41CA-A671-5D1140C8D2F1}" destId="{452A3EE7-89CA-4A4E-936D-10F0AA2B3104}" srcOrd="0" destOrd="0" presId="urn:microsoft.com/office/officeart/2005/8/layout/list1"/>
    <dgm:cxn modelId="{585186F6-B05E-4BFD-92C1-66D71DE9830A}" type="presOf" srcId="{E88EFC69-3087-486C-AF71-0C706A21D2A9}" destId="{5B1B89C0-689D-4922-A360-8BB5E859760F}" srcOrd="1" destOrd="0" presId="urn:microsoft.com/office/officeart/2005/8/layout/list1"/>
    <dgm:cxn modelId="{D8686F66-04F4-4518-BDB1-E594CB6F1B7A}" type="presOf" srcId="{9A361386-01BD-45DA-B7A0-3829EC93C1E4}" destId="{B58775B0-58D2-4B8F-B3F8-EFA2B8C04A17}" srcOrd="0" destOrd="0" presId="urn:microsoft.com/office/officeart/2005/8/layout/list1"/>
    <dgm:cxn modelId="{8762969F-E528-4338-9059-0138DC5478CF}" type="presOf" srcId="{37BD0C4F-93B5-41CA-A671-5D1140C8D2F1}" destId="{11EFB3A2-4EA1-408A-B899-B16BCF434299}" srcOrd="1" destOrd="0" presId="urn:microsoft.com/office/officeart/2005/8/layout/list1"/>
    <dgm:cxn modelId="{22D5F286-8C43-49D4-A864-120837FE500D}" type="presParOf" srcId="{B58775B0-58D2-4B8F-B3F8-EFA2B8C04A17}" destId="{1FD39462-68A9-4BFF-8FB7-1E2E7AA1F3A6}" srcOrd="0" destOrd="0" presId="urn:microsoft.com/office/officeart/2005/8/layout/list1"/>
    <dgm:cxn modelId="{7055E173-BDA7-45AB-B919-3CC943F386F7}" type="presParOf" srcId="{1FD39462-68A9-4BFF-8FB7-1E2E7AA1F3A6}" destId="{452A3EE7-89CA-4A4E-936D-10F0AA2B3104}" srcOrd="0" destOrd="0" presId="urn:microsoft.com/office/officeart/2005/8/layout/list1"/>
    <dgm:cxn modelId="{2C961D2C-DB4C-49F1-95BF-58497FBAB522}" type="presParOf" srcId="{1FD39462-68A9-4BFF-8FB7-1E2E7AA1F3A6}" destId="{11EFB3A2-4EA1-408A-B899-B16BCF434299}" srcOrd="1" destOrd="0" presId="urn:microsoft.com/office/officeart/2005/8/layout/list1"/>
    <dgm:cxn modelId="{7BCF24E6-097D-4651-903E-43817B0EA22A}" type="presParOf" srcId="{B58775B0-58D2-4B8F-B3F8-EFA2B8C04A17}" destId="{2A5DD452-FCD3-4B95-A3B6-686941DFD827}" srcOrd="1" destOrd="0" presId="urn:microsoft.com/office/officeart/2005/8/layout/list1"/>
    <dgm:cxn modelId="{AFF8B014-0EEB-4BBF-B0F8-F73E88E2F848}" type="presParOf" srcId="{B58775B0-58D2-4B8F-B3F8-EFA2B8C04A17}" destId="{420FA740-08E8-4614-8687-E0A10AFCE538}" srcOrd="2" destOrd="0" presId="urn:microsoft.com/office/officeart/2005/8/layout/list1"/>
    <dgm:cxn modelId="{D9FB2664-A66A-4C8B-BF8D-5E9A41FE52CC}" type="presParOf" srcId="{B58775B0-58D2-4B8F-B3F8-EFA2B8C04A17}" destId="{A72F6224-D37B-436A-AF7D-7798222CB94A}" srcOrd="3" destOrd="0" presId="urn:microsoft.com/office/officeart/2005/8/layout/list1"/>
    <dgm:cxn modelId="{3664EEA4-6D6E-4EFD-8F54-B19AE3B4795F}" type="presParOf" srcId="{B58775B0-58D2-4B8F-B3F8-EFA2B8C04A17}" destId="{A6796B13-3520-484F-997E-ECC310E1CF43}" srcOrd="4" destOrd="0" presId="urn:microsoft.com/office/officeart/2005/8/layout/list1"/>
    <dgm:cxn modelId="{529CA2C5-3587-44C2-966F-684936319F16}" type="presParOf" srcId="{A6796B13-3520-484F-997E-ECC310E1CF43}" destId="{F7880B35-CD8A-4268-BEC3-0FAF43906C8E}" srcOrd="0" destOrd="0" presId="urn:microsoft.com/office/officeart/2005/8/layout/list1"/>
    <dgm:cxn modelId="{B758D77E-ED5A-472E-8F4B-161388F956AC}" type="presParOf" srcId="{A6796B13-3520-484F-997E-ECC310E1CF43}" destId="{5B1B89C0-689D-4922-A360-8BB5E859760F}" srcOrd="1" destOrd="0" presId="urn:microsoft.com/office/officeart/2005/8/layout/list1"/>
    <dgm:cxn modelId="{08DFF123-8060-4FF6-8749-179D2EEC542C}" type="presParOf" srcId="{B58775B0-58D2-4B8F-B3F8-EFA2B8C04A17}" destId="{90D456DF-F33C-45D1-A7C1-B99E48B36CA0}" srcOrd="5" destOrd="0" presId="urn:microsoft.com/office/officeart/2005/8/layout/list1"/>
    <dgm:cxn modelId="{5AB7F85D-DE1C-4ED6-B56C-AC9177BCDEB1}" type="presParOf" srcId="{B58775B0-58D2-4B8F-B3F8-EFA2B8C04A17}" destId="{04483AF0-E952-4E64-BE37-8BEFD944C74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A361386-01BD-45DA-B7A0-3829EC93C1E4}" type="doc">
      <dgm:prSet loTypeId="urn:microsoft.com/office/officeart/2005/8/layout/list1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7BD0C4F-93B5-41CA-A671-5D1140C8D2F1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ИМЕЕТ НОРМАТИВНО-ПРАВОВОГО ЗАКРЕПЛЕНИЯ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5B4E07-9D9E-45CA-81BD-E640DB42FAFB}" type="parTrans" cxnId="{2B6BAF14-3DF2-4DB3-ADA0-44BD6882F5F0}">
      <dgm:prSet/>
      <dgm:spPr/>
      <dgm:t>
        <a:bodyPr/>
        <a:lstStyle/>
        <a:p>
          <a:endParaRPr lang="ru-RU" sz="2000"/>
        </a:p>
      </dgm:t>
    </dgm:pt>
    <dgm:pt modelId="{ACC136F3-7780-4F85-A1C0-4C6C41D660F1}" type="sibTrans" cxnId="{2B6BAF14-3DF2-4DB3-ADA0-44BD6882F5F0}">
      <dgm:prSet/>
      <dgm:spPr/>
      <dgm:t>
        <a:bodyPr/>
        <a:lstStyle/>
        <a:p>
          <a:endParaRPr lang="ru-RU" sz="2000"/>
        </a:p>
      </dgm:t>
    </dgm:pt>
    <dgm:pt modelId="{5AF36826-56B8-430D-8E80-F9333231D6D3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ВОЗНИКАЕ ОПАСНОСТЬ ЗАИМСТВОВАНИЯ НЕ ТОЛЬКО ДОСТОИНСТВ, НО И НЕДОСТАТКОВ 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7DA320-761C-41F6-8C6A-EAF27C7A7B35}" type="parTrans" cxnId="{FD621AE2-59F3-4CED-BCDD-E81A6B353BA9}">
      <dgm:prSet/>
      <dgm:spPr/>
      <dgm:t>
        <a:bodyPr/>
        <a:lstStyle/>
        <a:p>
          <a:endParaRPr lang="ru-RU" sz="2000"/>
        </a:p>
      </dgm:t>
    </dgm:pt>
    <dgm:pt modelId="{5384E62A-F613-4AAF-89D5-B70098D081FA}" type="sibTrans" cxnId="{FD621AE2-59F3-4CED-BCDD-E81A6B353BA9}">
      <dgm:prSet/>
      <dgm:spPr/>
      <dgm:t>
        <a:bodyPr/>
        <a:lstStyle/>
        <a:p>
          <a:endParaRPr lang="ru-RU" sz="2000"/>
        </a:p>
      </dgm:t>
    </dgm:pt>
    <dgm:pt modelId="{E88EFC69-3087-486C-AF71-0C706A21D2A9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СЛАБО РЕАЛИЗУЮТСЯ ФУНКЦИИ ИНТЕГРАЦИИ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08FF46-8AE9-46FC-9D79-3BAD949B9FA3}" type="parTrans" cxnId="{9DB6E3D7-88B8-47F6-80A8-A665702DF192}">
      <dgm:prSet/>
      <dgm:spPr/>
      <dgm:t>
        <a:bodyPr/>
        <a:lstStyle/>
        <a:p>
          <a:endParaRPr lang="ru-RU" sz="2000"/>
        </a:p>
      </dgm:t>
    </dgm:pt>
    <dgm:pt modelId="{C02DCF46-4EC9-472C-AFE3-BA72AD01CDEA}" type="sibTrans" cxnId="{9DB6E3D7-88B8-47F6-80A8-A665702DF192}">
      <dgm:prSet/>
      <dgm:spPr/>
      <dgm:t>
        <a:bodyPr/>
        <a:lstStyle/>
        <a:p>
          <a:endParaRPr lang="ru-RU" sz="2000"/>
        </a:p>
      </dgm:t>
    </dgm:pt>
    <dgm:pt modelId="{6A4B2EF5-966A-4AF2-8A6A-67DF660A8E75}">
      <dgm:prSet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НЕДОСТАТОЧНО ХОРОШО РАСПРЕДЕЛЯЮТСЯ ФУНКЦИОНАЛЬНЫЕ ОБЯЗАННОСТИ СУБЪЕКТОВ ИНТЕГРАЦИИ И КООРДЕНИРУЕТСЯ РАБОТА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ADD038-51C0-4D45-B714-E55F2F8060C8}" type="parTrans" cxnId="{295E1F90-9167-4390-859F-A6F8B2B32E40}">
      <dgm:prSet/>
      <dgm:spPr/>
      <dgm:t>
        <a:bodyPr/>
        <a:lstStyle/>
        <a:p>
          <a:endParaRPr lang="ru-RU" sz="2000"/>
        </a:p>
      </dgm:t>
    </dgm:pt>
    <dgm:pt modelId="{C9CCF2E9-8DA8-426D-B0E8-5452324C5D23}" type="sibTrans" cxnId="{295E1F90-9167-4390-859F-A6F8B2B32E40}">
      <dgm:prSet/>
      <dgm:spPr/>
      <dgm:t>
        <a:bodyPr/>
        <a:lstStyle/>
        <a:p>
          <a:endParaRPr lang="ru-RU" sz="2000"/>
        </a:p>
      </dgm:t>
    </dgm:pt>
    <dgm:pt modelId="{3B08AC2E-323F-4F36-B484-CDF738D3235B}">
      <dgm:prSet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ХВАТАЕТ НЕОБХОДИМЫХ УСЛОВИЙ, ОРГАНИЗАЦИОННЫХ, МЕТОДИЧЕСКИХ, КАДРОВЫХ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BBEC98-F028-4523-ABDA-F5963B3DDA1A}" type="parTrans" cxnId="{ED4E2198-21FB-4373-89C5-A59884F5B11F}">
      <dgm:prSet/>
      <dgm:spPr/>
      <dgm:t>
        <a:bodyPr/>
        <a:lstStyle/>
        <a:p>
          <a:endParaRPr lang="ru-RU" sz="2000"/>
        </a:p>
      </dgm:t>
    </dgm:pt>
    <dgm:pt modelId="{5011B8AA-A0F3-4150-88D8-EB2FB43853A6}" type="sibTrans" cxnId="{ED4E2198-21FB-4373-89C5-A59884F5B11F}">
      <dgm:prSet/>
      <dgm:spPr/>
      <dgm:t>
        <a:bodyPr/>
        <a:lstStyle/>
        <a:p>
          <a:endParaRPr lang="ru-RU" sz="2000"/>
        </a:p>
      </dgm:t>
    </dgm:pt>
    <dgm:pt modelId="{B58775B0-58D2-4B8F-B3F8-EFA2B8C04A17}" type="pres">
      <dgm:prSet presAssocID="{9A361386-01BD-45DA-B7A0-3829EC93C1E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D39462-68A9-4BFF-8FB7-1E2E7AA1F3A6}" type="pres">
      <dgm:prSet presAssocID="{37BD0C4F-93B5-41CA-A671-5D1140C8D2F1}" presName="parentLin" presStyleCnt="0"/>
      <dgm:spPr/>
      <dgm:t>
        <a:bodyPr/>
        <a:lstStyle/>
        <a:p>
          <a:endParaRPr lang="ru-RU"/>
        </a:p>
      </dgm:t>
    </dgm:pt>
    <dgm:pt modelId="{452A3EE7-89CA-4A4E-936D-10F0AA2B3104}" type="pres">
      <dgm:prSet presAssocID="{37BD0C4F-93B5-41CA-A671-5D1140C8D2F1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11EFB3A2-4EA1-408A-B899-B16BCF434299}" type="pres">
      <dgm:prSet presAssocID="{37BD0C4F-93B5-41CA-A671-5D1140C8D2F1}" presName="parentText" presStyleLbl="node1" presStyleIdx="0" presStyleCnt="5" custScaleX="142857" custScaleY="216314" custLinFactNeighborX="-31498" custLinFactNeighborY="233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5DD452-FCD3-4B95-A3B6-686941DFD827}" type="pres">
      <dgm:prSet presAssocID="{37BD0C4F-93B5-41CA-A671-5D1140C8D2F1}" presName="negativeSpace" presStyleCnt="0"/>
      <dgm:spPr/>
      <dgm:t>
        <a:bodyPr/>
        <a:lstStyle/>
        <a:p>
          <a:endParaRPr lang="ru-RU"/>
        </a:p>
      </dgm:t>
    </dgm:pt>
    <dgm:pt modelId="{420FA740-08E8-4614-8687-E0A10AFCE538}" type="pres">
      <dgm:prSet presAssocID="{37BD0C4F-93B5-41CA-A671-5D1140C8D2F1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2F6224-D37B-436A-AF7D-7798222CB94A}" type="pres">
      <dgm:prSet presAssocID="{ACC136F3-7780-4F85-A1C0-4C6C41D660F1}" presName="spaceBetweenRectangles" presStyleCnt="0"/>
      <dgm:spPr/>
      <dgm:t>
        <a:bodyPr/>
        <a:lstStyle/>
        <a:p>
          <a:endParaRPr lang="ru-RU"/>
        </a:p>
      </dgm:t>
    </dgm:pt>
    <dgm:pt modelId="{00055E72-9F74-4CBC-9ABC-4CFEF410DAC1}" type="pres">
      <dgm:prSet presAssocID="{5AF36826-56B8-430D-8E80-F9333231D6D3}" presName="parentLin" presStyleCnt="0"/>
      <dgm:spPr/>
      <dgm:t>
        <a:bodyPr/>
        <a:lstStyle/>
        <a:p>
          <a:endParaRPr lang="ru-RU"/>
        </a:p>
      </dgm:t>
    </dgm:pt>
    <dgm:pt modelId="{9E890A74-080D-4249-9A5C-567EF9C3D51A}" type="pres">
      <dgm:prSet presAssocID="{5AF36826-56B8-430D-8E80-F9333231D6D3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E34F378D-D960-4BF7-A845-9DB1AD2CDBF5}" type="pres">
      <dgm:prSet presAssocID="{5AF36826-56B8-430D-8E80-F9333231D6D3}" presName="parentText" presStyleLbl="node1" presStyleIdx="1" presStyleCnt="5" custScaleX="142857" custScaleY="290655" custLinFactNeighborX="-31498" custLinFactNeighborY="456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D99430-24E7-45B4-BE0F-6901F1E41592}" type="pres">
      <dgm:prSet presAssocID="{5AF36826-56B8-430D-8E80-F9333231D6D3}" presName="negativeSpace" presStyleCnt="0"/>
      <dgm:spPr/>
      <dgm:t>
        <a:bodyPr/>
        <a:lstStyle/>
        <a:p>
          <a:endParaRPr lang="ru-RU"/>
        </a:p>
      </dgm:t>
    </dgm:pt>
    <dgm:pt modelId="{C4219A75-3D9A-489D-85F9-77631EEDC207}" type="pres">
      <dgm:prSet presAssocID="{5AF36826-56B8-430D-8E80-F9333231D6D3}" presName="childText" presStyleLbl="conFgAcc1" presStyleIdx="1" presStyleCnt="5" custLinFactNeighborX="1364" custLinFactNeighborY="-641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A49F0-7703-461A-AA01-00547E03DE75}" type="pres">
      <dgm:prSet presAssocID="{5384E62A-F613-4AAF-89D5-B70098D081FA}" presName="spaceBetweenRectangles" presStyleCnt="0"/>
      <dgm:spPr/>
      <dgm:t>
        <a:bodyPr/>
        <a:lstStyle/>
        <a:p>
          <a:endParaRPr lang="ru-RU"/>
        </a:p>
      </dgm:t>
    </dgm:pt>
    <dgm:pt modelId="{A6796B13-3520-484F-997E-ECC310E1CF43}" type="pres">
      <dgm:prSet presAssocID="{E88EFC69-3087-486C-AF71-0C706A21D2A9}" presName="parentLin" presStyleCnt="0"/>
      <dgm:spPr/>
      <dgm:t>
        <a:bodyPr/>
        <a:lstStyle/>
        <a:p>
          <a:endParaRPr lang="ru-RU"/>
        </a:p>
      </dgm:t>
    </dgm:pt>
    <dgm:pt modelId="{F7880B35-CD8A-4268-BEC3-0FAF43906C8E}" type="pres">
      <dgm:prSet presAssocID="{E88EFC69-3087-486C-AF71-0C706A21D2A9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5B1B89C0-689D-4922-A360-8BB5E859760F}" type="pres">
      <dgm:prSet presAssocID="{E88EFC69-3087-486C-AF71-0C706A21D2A9}" presName="parentText" presStyleLbl="node1" presStyleIdx="2" presStyleCnt="5" custScaleX="136036" custScaleY="199509" custLinFactNeighborX="-34584" custLinFactNeighborY="739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456DF-F33C-45D1-A7C1-B99E48B36CA0}" type="pres">
      <dgm:prSet presAssocID="{E88EFC69-3087-486C-AF71-0C706A21D2A9}" presName="negativeSpace" presStyleCnt="0"/>
      <dgm:spPr/>
      <dgm:t>
        <a:bodyPr/>
        <a:lstStyle/>
        <a:p>
          <a:endParaRPr lang="ru-RU"/>
        </a:p>
      </dgm:t>
    </dgm:pt>
    <dgm:pt modelId="{04483AF0-E952-4E64-BE37-8BEFD944C74D}" type="pres">
      <dgm:prSet presAssocID="{E88EFC69-3087-486C-AF71-0C706A21D2A9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EA9600-9ECE-4926-93C2-62946BB352B2}" type="pres">
      <dgm:prSet presAssocID="{C02DCF46-4EC9-472C-AFE3-BA72AD01CDEA}" presName="spaceBetweenRectangles" presStyleCnt="0"/>
      <dgm:spPr/>
      <dgm:t>
        <a:bodyPr/>
        <a:lstStyle/>
        <a:p>
          <a:endParaRPr lang="ru-RU"/>
        </a:p>
      </dgm:t>
    </dgm:pt>
    <dgm:pt modelId="{34E1ABA6-8C45-4BBF-8DBC-C72E4367788C}" type="pres">
      <dgm:prSet presAssocID="{6A4B2EF5-966A-4AF2-8A6A-67DF660A8E75}" presName="parentLin" presStyleCnt="0"/>
      <dgm:spPr/>
      <dgm:t>
        <a:bodyPr/>
        <a:lstStyle/>
        <a:p>
          <a:endParaRPr lang="ru-RU"/>
        </a:p>
      </dgm:t>
    </dgm:pt>
    <dgm:pt modelId="{6F12514B-D34C-4C0A-ABB0-994E1701B06C}" type="pres">
      <dgm:prSet presAssocID="{6A4B2EF5-966A-4AF2-8A6A-67DF660A8E75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CC72DB7D-55E4-45C9-9C5F-794C8B1CF970}" type="pres">
      <dgm:prSet presAssocID="{6A4B2EF5-966A-4AF2-8A6A-67DF660A8E75}" presName="parentText" presStyleLbl="node1" presStyleIdx="3" presStyleCnt="5" custScaleX="147357" custScaleY="388949" custLinFactNeighborX="8928" custLinFactNeighborY="547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87A8B6-C69C-4C7A-9E3B-0A5FBED5B767}" type="pres">
      <dgm:prSet presAssocID="{6A4B2EF5-966A-4AF2-8A6A-67DF660A8E75}" presName="negativeSpace" presStyleCnt="0"/>
      <dgm:spPr/>
      <dgm:t>
        <a:bodyPr/>
        <a:lstStyle/>
        <a:p>
          <a:endParaRPr lang="ru-RU"/>
        </a:p>
      </dgm:t>
    </dgm:pt>
    <dgm:pt modelId="{870FCA89-9F79-45B9-8531-535A75CAC517}" type="pres">
      <dgm:prSet presAssocID="{6A4B2EF5-966A-4AF2-8A6A-67DF660A8E75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B88675-9B92-46CB-A6EA-2DEB297BAD0B}" type="pres">
      <dgm:prSet presAssocID="{C9CCF2E9-8DA8-426D-B0E8-5452324C5D23}" presName="spaceBetweenRectangles" presStyleCnt="0"/>
      <dgm:spPr/>
    </dgm:pt>
    <dgm:pt modelId="{17C00494-28E2-4C71-B866-73BE6E9B4C35}" type="pres">
      <dgm:prSet presAssocID="{3B08AC2E-323F-4F36-B484-CDF738D3235B}" presName="parentLin" presStyleCnt="0"/>
      <dgm:spPr/>
    </dgm:pt>
    <dgm:pt modelId="{4CA50E82-47B1-496A-ABD3-E0EAB1764477}" type="pres">
      <dgm:prSet presAssocID="{3B08AC2E-323F-4F36-B484-CDF738D3235B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033FF852-FD59-46C6-9FD4-C091476A232D}" type="pres">
      <dgm:prSet presAssocID="{3B08AC2E-323F-4F36-B484-CDF738D3235B}" presName="parentText" presStyleLbl="node1" presStyleIdx="4" presStyleCnt="5" custScaleX="138195" custScaleY="310223" custLinFactNeighborX="5044" custLinFactNeighborY="586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D540D5-C169-48BC-B341-9CB943AD3247}" type="pres">
      <dgm:prSet presAssocID="{3B08AC2E-323F-4F36-B484-CDF738D3235B}" presName="negativeSpace" presStyleCnt="0"/>
      <dgm:spPr/>
    </dgm:pt>
    <dgm:pt modelId="{514BA5D8-2954-4A81-9655-C621864A030C}" type="pres">
      <dgm:prSet presAssocID="{3B08AC2E-323F-4F36-B484-CDF738D3235B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ED4E2198-21FB-4373-89C5-A59884F5B11F}" srcId="{9A361386-01BD-45DA-B7A0-3829EC93C1E4}" destId="{3B08AC2E-323F-4F36-B484-CDF738D3235B}" srcOrd="4" destOrd="0" parTransId="{44BBEC98-F028-4523-ABDA-F5963B3DDA1A}" sibTransId="{5011B8AA-A0F3-4150-88D8-EB2FB43853A6}"/>
    <dgm:cxn modelId="{B386C472-12DE-4063-868E-9695407DAF9D}" type="presOf" srcId="{E88EFC69-3087-486C-AF71-0C706A21D2A9}" destId="{F7880B35-CD8A-4268-BEC3-0FAF43906C8E}" srcOrd="0" destOrd="0" presId="urn:microsoft.com/office/officeart/2005/8/layout/list1"/>
    <dgm:cxn modelId="{295E1F90-9167-4390-859F-A6F8B2B32E40}" srcId="{9A361386-01BD-45DA-B7A0-3829EC93C1E4}" destId="{6A4B2EF5-966A-4AF2-8A6A-67DF660A8E75}" srcOrd="3" destOrd="0" parTransId="{D8ADD038-51C0-4D45-B714-E55F2F8060C8}" sibTransId="{C9CCF2E9-8DA8-426D-B0E8-5452324C5D23}"/>
    <dgm:cxn modelId="{080AA211-2D5C-4A28-9497-8F899E0B773B}" type="presOf" srcId="{3B08AC2E-323F-4F36-B484-CDF738D3235B}" destId="{4CA50E82-47B1-496A-ABD3-E0EAB1764477}" srcOrd="0" destOrd="0" presId="urn:microsoft.com/office/officeart/2005/8/layout/list1"/>
    <dgm:cxn modelId="{D448D127-AB8B-4702-A0AE-0C047A78795F}" type="presOf" srcId="{E88EFC69-3087-486C-AF71-0C706A21D2A9}" destId="{5B1B89C0-689D-4922-A360-8BB5E859760F}" srcOrd="1" destOrd="0" presId="urn:microsoft.com/office/officeart/2005/8/layout/list1"/>
    <dgm:cxn modelId="{9DB6E3D7-88B8-47F6-80A8-A665702DF192}" srcId="{9A361386-01BD-45DA-B7A0-3829EC93C1E4}" destId="{E88EFC69-3087-486C-AF71-0C706A21D2A9}" srcOrd="2" destOrd="0" parTransId="{FD08FF46-8AE9-46FC-9D79-3BAD949B9FA3}" sibTransId="{C02DCF46-4EC9-472C-AFE3-BA72AD01CDEA}"/>
    <dgm:cxn modelId="{750475D1-FBAC-4F50-97D6-395D562CD56F}" type="presOf" srcId="{37BD0C4F-93B5-41CA-A671-5D1140C8D2F1}" destId="{11EFB3A2-4EA1-408A-B899-B16BCF434299}" srcOrd="1" destOrd="0" presId="urn:microsoft.com/office/officeart/2005/8/layout/list1"/>
    <dgm:cxn modelId="{E39B9F13-424A-44FD-95FE-AA4CDAC39F88}" type="presOf" srcId="{5AF36826-56B8-430D-8E80-F9333231D6D3}" destId="{9E890A74-080D-4249-9A5C-567EF9C3D51A}" srcOrd="0" destOrd="0" presId="urn:microsoft.com/office/officeart/2005/8/layout/list1"/>
    <dgm:cxn modelId="{B40A10AC-30B1-486A-81DB-E3A186EDF86D}" type="presOf" srcId="{5AF36826-56B8-430D-8E80-F9333231D6D3}" destId="{E34F378D-D960-4BF7-A845-9DB1AD2CDBF5}" srcOrd="1" destOrd="0" presId="urn:microsoft.com/office/officeart/2005/8/layout/list1"/>
    <dgm:cxn modelId="{91D5F918-8990-4B61-B0EA-9427F153F47C}" type="presOf" srcId="{6A4B2EF5-966A-4AF2-8A6A-67DF660A8E75}" destId="{CC72DB7D-55E4-45C9-9C5F-794C8B1CF970}" srcOrd="1" destOrd="0" presId="urn:microsoft.com/office/officeart/2005/8/layout/list1"/>
    <dgm:cxn modelId="{77A89D9F-8710-46D1-BCE2-26F9653CCE0C}" type="presOf" srcId="{37BD0C4F-93B5-41CA-A671-5D1140C8D2F1}" destId="{452A3EE7-89CA-4A4E-936D-10F0AA2B3104}" srcOrd="0" destOrd="0" presId="urn:microsoft.com/office/officeart/2005/8/layout/list1"/>
    <dgm:cxn modelId="{FD621AE2-59F3-4CED-BCDD-E81A6B353BA9}" srcId="{9A361386-01BD-45DA-B7A0-3829EC93C1E4}" destId="{5AF36826-56B8-430D-8E80-F9333231D6D3}" srcOrd="1" destOrd="0" parTransId="{587DA320-761C-41F6-8C6A-EAF27C7A7B35}" sibTransId="{5384E62A-F613-4AAF-89D5-B70098D081FA}"/>
    <dgm:cxn modelId="{42A8FDFB-E199-449A-9611-CA1D2545B00D}" type="presOf" srcId="{9A361386-01BD-45DA-B7A0-3829EC93C1E4}" destId="{B58775B0-58D2-4B8F-B3F8-EFA2B8C04A17}" srcOrd="0" destOrd="0" presId="urn:microsoft.com/office/officeart/2005/8/layout/list1"/>
    <dgm:cxn modelId="{2B6BAF14-3DF2-4DB3-ADA0-44BD6882F5F0}" srcId="{9A361386-01BD-45DA-B7A0-3829EC93C1E4}" destId="{37BD0C4F-93B5-41CA-A671-5D1140C8D2F1}" srcOrd="0" destOrd="0" parTransId="{C95B4E07-9D9E-45CA-81BD-E640DB42FAFB}" sibTransId="{ACC136F3-7780-4F85-A1C0-4C6C41D660F1}"/>
    <dgm:cxn modelId="{BBA1756E-9FDE-4E4A-83AB-8658763BF0D6}" type="presOf" srcId="{6A4B2EF5-966A-4AF2-8A6A-67DF660A8E75}" destId="{6F12514B-D34C-4C0A-ABB0-994E1701B06C}" srcOrd="0" destOrd="0" presId="urn:microsoft.com/office/officeart/2005/8/layout/list1"/>
    <dgm:cxn modelId="{9159F32B-D607-42C1-95F0-BD8C1D9F6185}" type="presOf" srcId="{3B08AC2E-323F-4F36-B484-CDF738D3235B}" destId="{033FF852-FD59-46C6-9FD4-C091476A232D}" srcOrd="1" destOrd="0" presId="urn:microsoft.com/office/officeart/2005/8/layout/list1"/>
    <dgm:cxn modelId="{44D0227D-DF22-41FC-AF0E-AB19DBBBB2BD}" type="presParOf" srcId="{B58775B0-58D2-4B8F-B3F8-EFA2B8C04A17}" destId="{1FD39462-68A9-4BFF-8FB7-1E2E7AA1F3A6}" srcOrd="0" destOrd="0" presId="urn:microsoft.com/office/officeart/2005/8/layout/list1"/>
    <dgm:cxn modelId="{DA18B5FF-F49B-4309-9566-D4BC4FFEB975}" type="presParOf" srcId="{1FD39462-68A9-4BFF-8FB7-1E2E7AA1F3A6}" destId="{452A3EE7-89CA-4A4E-936D-10F0AA2B3104}" srcOrd="0" destOrd="0" presId="urn:microsoft.com/office/officeart/2005/8/layout/list1"/>
    <dgm:cxn modelId="{0C6BAE4A-2777-41C8-BFBB-A9C77CF5336F}" type="presParOf" srcId="{1FD39462-68A9-4BFF-8FB7-1E2E7AA1F3A6}" destId="{11EFB3A2-4EA1-408A-B899-B16BCF434299}" srcOrd="1" destOrd="0" presId="urn:microsoft.com/office/officeart/2005/8/layout/list1"/>
    <dgm:cxn modelId="{DF7E7EC0-E62F-461B-A3A9-BEAD6CF08514}" type="presParOf" srcId="{B58775B0-58D2-4B8F-B3F8-EFA2B8C04A17}" destId="{2A5DD452-FCD3-4B95-A3B6-686941DFD827}" srcOrd="1" destOrd="0" presId="urn:microsoft.com/office/officeart/2005/8/layout/list1"/>
    <dgm:cxn modelId="{68440D98-5DBF-46DE-855B-6F5F41D318AA}" type="presParOf" srcId="{B58775B0-58D2-4B8F-B3F8-EFA2B8C04A17}" destId="{420FA740-08E8-4614-8687-E0A10AFCE538}" srcOrd="2" destOrd="0" presId="urn:microsoft.com/office/officeart/2005/8/layout/list1"/>
    <dgm:cxn modelId="{E7809684-168C-4A7C-853B-DB16FE1E0ED7}" type="presParOf" srcId="{B58775B0-58D2-4B8F-B3F8-EFA2B8C04A17}" destId="{A72F6224-D37B-436A-AF7D-7798222CB94A}" srcOrd="3" destOrd="0" presId="urn:microsoft.com/office/officeart/2005/8/layout/list1"/>
    <dgm:cxn modelId="{F1BC84F5-E6EB-4B39-B0CB-6B9E8F35039B}" type="presParOf" srcId="{B58775B0-58D2-4B8F-B3F8-EFA2B8C04A17}" destId="{00055E72-9F74-4CBC-9ABC-4CFEF410DAC1}" srcOrd="4" destOrd="0" presId="urn:microsoft.com/office/officeart/2005/8/layout/list1"/>
    <dgm:cxn modelId="{D86DD142-576F-43CD-865B-6301E1C5A520}" type="presParOf" srcId="{00055E72-9F74-4CBC-9ABC-4CFEF410DAC1}" destId="{9E890A74-080D-4249-9A5C-567EF9C3D51A}" srcOrd="0" destOrd="0" presId="urn:microsoft.com/office/officeart/2005/8/layout/list1"/>
    <dgm:cxn modelId="{0AE38AC8-52BF-494E-9A51-17B648A31A6D}" type="presParOf" srcId="{00055E72-9F74-4CBC-9ABC-4CFEF410DAC1}" destId="{E34F378D-D960-4BF7-A845-9DB1AD2CDBF5}" srcOrd="1" destOrd="0" presId="urn:microsoft.com/office/officeart/2005/8/layout/list1"/>
    <dgm:cxn modelId="{4A80B638-8881-40E7-BC3E-02609CDE1AD6}" type="presParOf" srcId="{B58775B0-58D2-4B8F-B3F8-EFA2B8C04A17}" destId="{B2D99430-24E7-45B4-BE0F-6901F1E41592}" srcOrd="5" destOrd="0" presId="urn:microsoft.com/office/officeart/2005/8/layout/list1"/>
    <dgm:cxn modelId="{9BB68A19-DE2C-404C-AD2B-680DFC186EBA}" type="presParOf" srcId="{B58775B0-58D2-4B8F-B3F8-EFA2B8C04A17}" destId="{C4219A75-3D9A-489D-85F9-77631EEDC207}" srcOrd="6" destOrd="0" presId="urn:microsoft.com/office/officeart/2005/8/layout/list1"/>
    <dgm:cxn modelId="{40241749-7766-4C15-A969-8CD2F5D5022A}" type="presParOf" srcId="{B58775B0-58D2-4B8F-B3F8-EFA2B8C04A17}" destId="{CCDA49F0-7703-461A-AA01-00547E03DE75}" srcOrd="7" destOrd="0" presId="urn:microsoft.com/office/officeart/2005/8/layout/list1"/>
    <dgm:cxn modelId="{5B2BF262-8A5E-4638-90A8-9C4CF9D65461}" type="presParOf" srcId="{B58775B0-58D2-4B8F-B3F8-EFA2B8C04A17}" destId="{A6796B13-3520-484F-997E-ECC310E1CF43}" srcOrd="8" destOrd="0" presId="urn:microsoft.com/office/officeart/2005/8/layout/list1"/>
    <dgm:cxn modelId="{73C692AC-46AA-4836-B099-5069E39A6899}" type="presParOf" srcId="{A6796B13-3520-484F-997E-ECC310E1CF43}" destId="{F7880B35-CD8A-4268-BEC3-0FAF43906C8E}" srcOrd="0" destOrd="0" presId="urn:microsoft.com/office/officeart/2005/8/layout/list1"/>
    <dgm:cxn modelId="{CB7F32D9-D4B0-44E5-850B-337917781F67}" type="presParOf" srcId="{A6796B13-3520-484F-997E-ECC310E1CF43}" destId="{5B1B89C0-689D-4922-A360-8BB5E859760F}" srcOrd="1" destOrd="0" presId="urn:microsoft.com/office/officeart/2005/8/layout/list1"/>
    <dgm:cxn modelId="{E03C68B1-87EB-47FD-B04B-B3036A0BA14E}" type="presParOf" srcId="{B58775B0-58D2-4B8F-B3F8-EFA2B8C04A17}" destId="{90D456DF-F33C-45D1-A7C1-B99E48B36CA0}" srcOrd="9" destOrd="0" presId="urn:microsoft.com/office/officeart/2005/8/layout/list1"/>
    <dgm:cxn modelId="{B77E4340-486D-4BE6-9252-79652EA3992E}" type="presParOf" srcId="{B58775B0-58D2-4B8F-B3F8-EFA2B8C04A17}" destId="{04483AF0-E952-4E64-BE37-8BEFD944C74D}" srcOrd="10" destOrd="0" presId="urn:microsoft.com/office/officeart/2005/8/layout/list1"/>
    <dgm:cxn modelId="{72BC6C57-A542-4F65-84F5-FD7F4CB691E1}" type="presParOf" srcId="{B58775B0-58D2-4B8F-B3F8-EFA2B8C04A17}" destId="{39EA9600-9ECE-4926-93C2-62946BB352B2}" srcOrd="11" destOrd="0" presId="urn:microsoft.com/office/officeart/2005/8/layout/list1"/>
    <dgm:cxn modelId="{39BA828A-A87D-46D5-8832-0C09DE52A2F5}" type="presParOf" srcId="{B58775B0-58D2-4B8F-B3F8-EFA2B8C04A17}" destId="{34E1ABA6-8C45-4BBF-8DBC-C72E4367788C}" srcOrd="12" destOrd="0" presId="urn:microsoft.com/office/officeart/2005/8/layout/list1"/>
    <dgm:cxn modelId="{B4DCF35D-6348-4B44-8B05-C47D02B0988B}" type="presParOf" srcId="{34E1ABA6-8C45-4BBF-8DBC-C72E4367788C}" destId="{6F12514B-D34C-4C0A-ABB0-994E1701B06C}" srcOrd="0" destOrd="0" presId="urn:microsoft.com/office/officeart/2005/8/layout/list1"/>
    <dgm:cxn modelId="{0B1DFB21-BE52-4DED-B93A-5921B5A7C083}" type="presParOf" srcId="{34E1ABA6-8C45-4BBF-8DBC-C72E4367788C}" destId="{CC72DB7D-55E4-45C9-9C5F-794C8B1CF970}" srcOrd="1" destOrd="0" presId="urn:microsoft.com/office/officeart/2005/8/layout/list1"/>
    <dgm:cxn modelId="{6C27A29D-AD36-4EC3-AC96-40DDFE972B90}" type="presParOf" srcId="{B58775B0-58D2-4B8F-B3F8-EFA2B8C04A17}" destId="{FD87A8B6-C69C-4C7A-9E3B-0A5FBED5B767}" srcOrd="13" destOrd="0" presId="urn:microsoft.com/office/officeart/2005/8/layout/list1"/>
    <dgm:cxn modelId="{F4E3E513-719E-4059-8AAA-C082FB78AF1C}" type="presParOf" srcId="{B58775B0-58D2-4B8F-B3F8-EFA2B8C04A17}" destId="{870FCA89-9F79-45B9-8531-535A75CAC517}" srcOrd="14" destOrd="0" presId="urn:microsoft.com/office/officeart/2005/8/layout/list1"/>
    <dgm:cxn modelId="{A9FC4FE1-7C88-499B-9F84-4D102BABA4E1}" type="presParOf" srcId="{B58775B0-58D2-4B8F-B3F8-EFA2B8C04A17}" destId="{30B88675-9B92-46CB-A6EA-2DEB297BAD0B}" srcOrd="15" destOrd="0" presId="urn:microsoft.com/office/officeart/2005/8/layout/list1"/>
    <dgm:cxn modelId="{A10B7765-5719-4FAF-8116-F7DC9D2792EA}" type="presParOf" srcId="{B58775B0-58D2-4B8F-B3F8-EFA2B8C04A17}" destId="{17C00494-28E2-4C71-B866-73BE6E9B4C35}" srcOrd="16" destOrd="0" presId="urn:microsoft.com/office/officeart/2005/8/layout/list1"/>
    <dgm:cxn modelId="{18E07888-C836-4383-9A14-973F6DF2EE87}" type="presParOf" srcId="{17C00494-28E2-4C71-B866-73BE6E9B4C35}" destId="{4CA50E82-47B1-496A-ABD3-E0EAB1764477}" srcOrd="0" destOrd="0" presId="urn:microsoft.com/office/officeart/2005/8/layout/list1"/>
    <dgm:cxn modelId="{DC2E2635-42F8-4FCC-98FA-EC8A2C39F33C}" type="presParOf" srcId="{17C00494-28E2-4C71-B866-73BE6E9B4C35}" destId="{033FF852-FD59-46C6-9FD4-C091476A232D}" srcOrd="1" destOrd="0" presId="urn:microsoft.com/office/officeart/2005/8/layout/list1"/>
    <dgm:cxn modelId="{1AEF1DBF-DCF5-4F89-AD20-E989C3C4ECCB}" type="presParOf" srcId="{B58775B0-58D2-4B8F-B3F8-EFA2B8C04A17}" destId="{3ED540D5-C169-48BC-B341-9CB943AD3247}" srcOrd="17" destOrd="0" presId="urn:microsoft.com/office/officeart/2005/8/layout/list1"/>
    <dgm:cxn modelId="{16890D55-F741-4385-A9E9-2D74895FF59E}" type="presParOf" srcId="{B58775B0-58D2-4B8F-B3F8-EFA2B8C04A17}" destId="{514BA5D8-2954-4A81-9655-C621864A030C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0FA740-08E8-4614-8687-E0A10AFCE538}">
      <dsp:nvSpPr>
        <dsp:cNvPr id="0" name=""/>
        <dsp:cNvSpPr/>
      </dsp:nvSpPr>
      <dsp:spPr>
        <a:xfrm>
          <a:off x="0" y="371888"/>
          <a:ext cx="7948247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EFB3A2-4EA1-408A-B899-B16BCF434299}">
      <dsp:nvSpPr>
        <dsp:cNvPr id="0" name=""/>
        <dsp:cNvSpPr/>
      </dsp:nvSpPr>
      <dsp:spPr>
        <a:xfrm>
          <a:off x="397412" y="6186"/>
          <a:ext cx="5563772" cy="70518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0297" tIns="0" rIns="21029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технологии интенсивного экологического садоводства 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1836" y="40610"/>
        <a:ext cx="5494924" cy="636333"/>
      </dsp:txXfrm>
    </dsp:sp>
    <dsp:sp modelId="{C4219A75-3D9A-489D-85F9-77631EEDC207}">
      <dsp:nvSpPr>
        <dsp:cNvPr id="0" name=""/>
        <dsp:cNvSpPr/>
      </dsp:nvSpPr>
      <dsp:spPr>
        <a:xfrm>
          <a:off x="0" y="1335506"/>
          <a:ext cx="7948247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1838336"/>
              <a:satOff val="-2557"/>
              <a:lumOff val="-98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4F378D-D960-4BF7-A845-9DB1AD2CDBF5}">
      <dsp:nvSpPr>
        <dsp:cNvPr id="0" name=""/>
        <dsp:cNvSpPr/>
      </dsp:nvSpPr>
      <dsp:spPr>
        <a:xfrm>
          <a:off x="397412" y="1075688"/>
          <a:ext cx="5563772" cy="678960"/>
        </a:xfrm>
        <a:prstGeom prst="roundRect">
          <a:avLst/>
        </a:prstGeom>
        <a:gradFill rotWithShape="0">
          <a:gsLst>
            <a:gs pos="0">
              <a:schemeClr val="accent5">
                <a:hueOff val="-1838336"/>
                <a:satOff val="-2557"/>
                <a:lumOff val="-9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838336"/>
                <a:satOff val="-2557"/>
                <a:lumOff val="-9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838336"/>
                <a:satOff val="-2557"/>
                <a:lumOff val="-9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0297" tIns="0" rIns="21029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технологии </a:t>
          </a:r>
          <a:r>
            <a:rPr lang="ru-RU" sz="2400" kern="1200" dirty="0" err="1" smtClean="0"/>
            <a:t>биодинамичного</a:t>
          </a:r>
          <a:r>
            <a:rPr lang="ru-RU" sz="2400" kern="1200" dirty="0" smtClean="0"/>
            <a:t> земледелия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0556" y="1108832"/>
        <a:ext cx="5497484" cy="612672"/>
      </dsp:txXfrm>
    </dsp:sp>
    <dsp:sp modelId="{04483AF0-E952-4E64-BE37-8BEFD944C74D}">
      <dsp:nvSpPr>
        <dsp:cNvPr id="0" name=""/>
        <dsp:cNvSpPr/>
      </dsp:nvSpPr>
      <dsp:spPr>
        <a:xfrm>
          <a:off x="0" y="2458448"/>
          <a:ext cx="7948247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1B89C0-689D-4922-A360-8BB5E859760F}">
      <dsp:nvSpPr>
        <dsp:cNvPr id="0" name=""/>
        <dsp:cNvSpPr/>
      </dsp:nvSpPr>
      <dsp:spPr>
        <a:xfrm>
          <a:off x="397412" y="2118968"/>
          <a:ext cx="5563772" cy="678960"/>
        </a:xfrm>
        <a:prstGeom prst="roundRect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0297" tIns="0" rIns="21029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энергосберегающие технологии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0556" y="2152112"/>
        <a:ext cx="5497484" cy="612672"/>
      </dsp:txXfrm>
    </dsp:sp>
    <dsp:sp modelId="{870FCA89-9F79-45B9-8531-535A75CAC517}">
      <dsp:nvSpPr>
        <dsp:cNvPr id="0" name=""/>
        <dsp:cNvSpPr/>
      </dsp:nvSpPr>
      <dsp:spPr>
        <a:xfrm>
          <a:off x="0" y="3501728"/>
          <a:ext cx="7948247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5515009"/>
              <a:satOff val="-7671"/>
              <a:lumOff val="-294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72DB7D-55E4-45C9-9C5F-794C8B1CF970}">
      <dsp:nvSpPr>
        <dsp:cNvPr id="0" name=""/>
        <dsp:cNvSpPr/>
      </dsp:nvSpPr>
      <dsp:spPr>
        <a:xfrm>
          <a:off x="397412" y="3162248"/>
          <a:ext cx="5563772" cy="678960"/>
        </a:xfrm>
        <a:prstGeom prst="roundRect">
          <a:avLst/>
        </a:prstGeom>
        <a:gradFill rotWithShape="0">
          <a:gsLst>
            <a:gs pos="0">
              <a:schemeClr val="accent5">
                <a:hueOff val="-5515009"/>
                <a:satOff val="-7671"/>
                <a:lumOff val="-294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515009"/>
                <a:satOff val="-7671"/>
                <a:lumOff val="-294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515009"/>
                <a:satOff val="-7671"/>
                <a:lumOff val="-294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0297" tIns="0" rIns="21029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технологии </a:t>
          </a:r>
          <a:r>
            <a:rPr lang="ru-RU" sz="2400" kern="1200" dirty="0" err="1" smtClean="0"/>
            <a:t>природосообразного</a:t>
          </a:r>
          <a:r>
            <a:rPr lang="ru-RU" sz="2400" kern="1200" dirty="0" smtClean="0"/>
            <a:t> образа жизни 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0556" y="3195392"/>
        <a:ext cx="5497484" cy="612672"/>
      </dsp:txXfrm>
    </dsp:sp>
    <dsp:sp modelId="{514BA5D8-2954-4A81-9655-C621864A030C}">
      <dsp:nvSpPr>
        <dsp:cNvPr id="0" name=""/>
        <dsp:cNvSpPr/>
      </dsp:nvSpPr>
      <dsp:spPr>
        <a:xfrm>
          <a:off x="0" y="4545008"/>
          <a:ext cx="7948247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3FF852-FD59-46C6-9FD4-C091476A232D}">
      <dsp:nvSpPr>
        <dsp:cNvPr id="0" name=""/>
        <dsp:cNvSpPr/>
      </dsp:nvSpPr>
      <dsp:spPr>
        <a:xfrm>
          <a:off x="397412" y="4205528"/>
          <a:ext cx="5563772" cy="678960"/>
        </a:xfrm>
        <a:prstGeom prst="round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0297" tIns="0" rIns="21029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сельский и экологический туризм</a:t>
          </a:r>
          <a:endParaRPr lang="ru-RU" sz="2400" b="1" kern="1200" dirty="0"/>
        </a:p>
      </dsp:txBody>
      <dsp:txXfrm>
        <a:off x="430556" y="4238672"/>
        <a:ext cx="5497484" cy="61267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C4B692-7831-47EF-8CB9-A400DFFEAAAF}">
      <dsp:nvSpPr>
        <dsp:cNvPr id="0" name=""/>
        <dsp:cNvSpPr/>
      </dsp:nvSpPr>
      <dsp:spPr>
        <a:xfrm>
          <a:off x="-126227" y="0"/>
          <a:ext cx="6377468" cy="10287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ОБНОВЛЕНИЕ СОДЕРЖАНИЯ, ФОРМ И СРЕДСТВ ОРГАНИЗАЦИИ ОБРАЗОВАТЕЛЬНОГО ПРОЦЕССА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-96097" y="30130"/>
        <a:ext cx="5147062" cy="968440"/>
      </dsp:txXfrm>
    </dsp:sp>
    <dsp:sp modelId="{508A67DF-F024-45DE-A2F1-422DD88AD24A}">
      <dsp:nvSpPr>
        <dsp:cNvPr id="0" name=""/>
        <dsp:cNvSpPr/>
      </dsp:nvSpPr>
      <dsp:spPr>
        <a:xfrm>
          <a:off x="779216" y="3789652"/>
          <a:ext cx="7404751" cy="13028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838336"/>
                <a:satOff val="-2557"/>
                <a:lumOff val="-9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838336"/>
                <a:satOff val="-2557"/>
                <a:lumOff val="-9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838336"/>
                <a:satOff val="-2557"/>
                <a:lumOff val="-9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ГОТОВНОСТЬ ПЕДАГОГОВ К ЭФФЕКТИВНОЙ РЕАЛИЗАЦИИ ПРОГРАММ С ИСПОЛЬЗОВАНИЕ СЕТЕВОГО ВЗАИМОДЕЙСТВИЯ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7375" y="3827811"/>
        <a:ext cx="5999119" cy="1226540"/>
      </dsp:txXfrm>
    </dsp:sp>
    <dsp:sp modelId="{196F36EB-1FBB-4611-943B-39E04C8D761D}">
      <dsp:nvSpPr>
        <dsp:cNvPr id="0" name=""/>
        <dsp:cNvSpPr/>
      </dsp:nvSpPr>
      <dsp:spPr>
        <a:xfrm>
          <a:off x="0" y="1094503"/>
          <a:ext cx="7587721" cy="10287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УРОВНЯ ВНЕШНЕЙ ОЦЕНКИ КАЧЕСТВА ОБРАЗОВАНИЯ ОРГАНИЗАЦИЙ – УЧАСТНИКОВ ВЗАИМОДЕЙСТВИЯ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130" y="1124633"/>
        <a:ext cx="6165299" cy="968439"/>
      </dsp:txXfrm>
    </dsp:sp>
    <dsp:sp modelId="{3815C370-C775-4A95-9CDF-A77961C225D1}">
      <dsp:nvSpPr>
        <dsp:cNvPr id="0" name=""/>
        <dsp:cNvSpPr/>
      </dsp:nvSpPr>
      <dsp:spPr>
        <a:xfrm>
          <a:off x="274379" y="2191770"/>
          <a:ext cx="7786379" cy="15340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5515009"/>
                <a:satOff val="-7671"/>
                <a:lumOff val="-294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515009"/>
                <a:satOff val="-7671"/>
                <a:lumOff val="-294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515009"/>
                <a:satOff val="-7671"/>
                <a:lumOff val="-294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СОЗДАНИЕ УСТОЙЧИВОЙ СЕТЕВОЙ ОРГАНИЗАЦИОННОЙ СТРУКТУРЫ НА ОСНОВЕ ПЕРЕРАСПРЕДЕЛЕНИЯ ПОЛНОМОЧИЙ И ФУНКЦИЙ В ОРГАНИЗАЦИИ ОБРАЗОВАТЕЛЬНОГО ПРОЦЕССА, УПРАВЛЕНИЯ</a:t>
          </a:r>
        </a:p>
      </dsp:txBody>
      <dsp:txXfrm>
        <a:off x="319311" y="2236702"/>
        <a:ext cx="6298690" cy="1444226"/>
      </dsp:txXfrm>
    </dsp:sp>
    <dsp:sp modelId="{33AD7773-6E80-4E0C-AB26-2B9E2E742A15}">
      <dsp:nvSpPr>
        <dsp:cNvPr id="0" name=""/>
        <dsp:cNvSpPr/>
      </dsp:nvSpPr>
      <dsp:spPr>
        <a:xfrm>
          <a:off x="1325229" y="5160160"/>
          <a:ext cx="6957180" cy="5040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ПОЯВЛЕНИЕ НОВЫХ ПЕДАГОГИЧЕСКИХ ПРАКТИК</a:t>
          </a:r>
        </a:p>
      </dsp:txBody>
      <dsp:txXfrm>
        <a:off x="1339992" y="5174923"/>
        <a:ext cx="5678689" cy="474516"/>
      </dsp:txXfrm>
    </dsp:sp>
    <dsp:sp modelId="{10E13E21-84C8-4D4F-AE69-45D2053D510B}">
      <dsp:nvSpPr>
        <dsp:cNvPr id="0" name=""/>
        <dsp:cNvSpPr/>
      </dsp:nvSpPr>
      <dsp:spPr>
        <a:xfrm>
          <a:off x="5582586" y="751522"/>
          <a:ext cx="668655" cy="66865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5733033" y="751522"/>
        <a:ext cx="367761" cy="503163"/>
      </dsp:txXfrm>
    </dsp:sp>
    <dsp:sp modelId="{3FB7DE81-11BE-47A1-980C-D7D835EEE35A}">
      <dsp:nvSpPr>
        <dsp:cNvPr id="0" name=""/>
        <dsp:cNvSpPr/>
      </dsp:nvSpPr>
      <dsp:spPr>
        <a:xfrm>
          <a:off x="6058826" y="1923097"/>
          <a:ext cx="668655" cy="66865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2463918"/>
            <a:satOff val="-4272"/>
            <a:lumOff val="-43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6209273" y="1923097"/>
        <a:ext cx="367761" cy="503163"/>
      </dsp:txXfrm>
    </dsp:sp>
    <dsp:sp modelId="{C784DFD4-3DAC-4826-97EA-4BFD2489FC44}">
      <dsp:nvSpPr>
        <dsp:cNvPr id="0" name=""/>
        <dsp:cNvSpPr/>
      </dsp:nvSpPr>
      <dsp:spPr>
        <a:xfrm>
          <a:off x="6493375" y="3494427"/>
          <a:ext cx="668655" cy="66865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4927837"/>
            <a:satOff val="-8544"/>
            <a:lumOff val="-859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6643822" y="3494427"/>
        <a:ext cx="367761" cy="503163"/>
      </dsp:txXfrm>
    </dsp:sp>
    <dsp:sp modelId="{BD650D46-6EB5-4237-8A0D-B9629F77C177}">
      <dsp:nvSpPr>
        <dsp:cNvPr id="0" name=""/>
        <dsp:cNvSpPr/>
      </dsp:nvSpPr>
      <dsp:spPr>
        <a:xfrm>
          <a:off x="7108581" y="4691326"/>
          <a:ext cx="668655" cy="66865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7259028" y="4691326"/>
        <a:ext cx="367761" cy="50316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46E63F-BD16-4AF8-80D6-F41FEDF9CCFB}">
      <dsp:nvSpPr>
        <dsp:cNvPr id="0" name=""/>
        <dsp:cNvSpPr/>
      </dsp:nvSpPr>
      <dsp:spPr>
        <a:xfrm>
          <a:off x="0" y="0"/>
          <a:ext cx="6625941" cy="12573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РАСШИРЕНИЕ СПЕКТРА ПРЕДОСТАВЛЯЕМЫХ УСЛУГ ДЛЯ РАЗНЫХ КАТЕГОРИЙ ДЕТЕЙ, В ТОМ ЧИСЛЕ ОДАРЕННЫХ И С ОВЗ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825" y="36825"/>
        <a:ext cx="5162975" cy="1183650"/>
      </dsp:txXfrm>
    </dsp:sp>
    <dsp:sp modelId="{1C17A010-A69B-4ACD-AA00-4CA22F808CEA}">
      <dsp:nvSpPr>
        <dsp:cNvPr id="0" name=""/>
        <dsp:cNvSpPr/>
      </dsp:nvSpPr>
      <dsp:spPr>
        <a:xfrm>
          <a:off x="554922" y="1485900"/>
          <a:ext cx="6625941" cy="12573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ДОСТИЖЕНИЕ ОТКРЫТОСТИ, ПОВЫШЕНИЕ ДОСТУПНОСТИ КАЧЕСТВА ТЕХНОЛОГИЧЕСКОГО ОБРАЗОВАНИЯ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1747" y="1522725"/>
        <a:ext cx="5180123" cy="1183650"/>
      </dsp:txXfrm>
    </dsp:sp>
    <dsp:sp modelId="{8775661F-F39A-4722-934F-94E9DF54A8AF}">
      <dsp:nvSpPr>
        <dsp:cNvPr id="0" name=""/>
        <dsp:cNvSpPr/>
      </dsp:nvSpPr>
      <dsp:spPr>
        <a:xfrm>
          <a:off x="1101562" y="2971800"/>
          <a:ext cx="6625941" cy="12573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02230"/>
                <a:satOff val="-6819"/>
                <a:lumOff val="-26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902230"/>
                <a:satOff val="-6819"/>
                <a:lumOff val="-26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902230"/>
                <a:satOff val="-6819"/>
                <a:lumOff val="-26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ВОЗМОЖНОСТИ УДОВЛЕТВОРЕНИЯИНДИВИДУАЛЬНЫХ ЗАПРОСОВ В ОБРАЗОВАНИИ, ПРОЕКТИРОВАНИЯ И РЕАЛИЗАЦИИ ИНДИВИДУАЛЬНЫХ ОБРАЗОВАТЕЛЬНЫХ МАРШРУТОВ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38387" y="3008625"/>
        <a:ext cx="5188406" cy="1183650"/>
      </dsp:txXfrm>
    </dsp:sp>
    <dsp:sp modelId="{3BF5D1B2-1046-4258-B0E7-0747869D63DC}">
      <dsp:nvSpPr>
        <dsp:cNvPr id="0" name=""/>
        <dsp:cNvSpPr/>
      </dsp:nvSpPr>
      <dsp:spPr>
        <a:xfrm>
          <a:off x="1656485" y="4457699"/>
          <a:ext cx="6625941" cy="12573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ОБЕСПЕЧЕНИЕ ДОСТАТОЧНОГО ВЫБОРА ОБРАЗОВАТЕЛЬНЫХ ПРОГРАММ</a:t>
          </a:r>
        </a:p>
      </dsp:txBody>
      <dsp:txXfrm>
        <a:off x="1693310" y="4494524"/>
        <a:ext cx="5180123" cy="1183650"/>
      </dsp:txXfrm>
    </dsp:sp>
    <dsp:sp modelId="{C4933336-9EFC-4A56-9216-0954ED5EA136}">
      <dsp:nvSpPr>
        <dsp:cNvPr id="0" name=""/>
        <dsp:cNvSpPr/>
      </dsp:nvSpPr>
      <dsp:spPr>
        <a:xfrm>
          <a:off x="5808696" y="962977"/>
          <a:ext cx="817245" cy="81724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992576" y="962977"/>
        <a:ext cx="449485" cy="614977"/>
      </dsp:txXfrm>
    </dsp:sp>
    <dsp:sp modelId="{23A46B55-6794-48C4-9523-C8DAAC2984DD}">
      <dsp:nvSpPr>
        <dsp:cNvPr id="0" name=""/>
        <dsp:cNvSpPr/>
      </dsp:nvSpPr>
      <dsp:spPr>
        <a:xfrm>
          <a:off x="6363619" y="2448877"/>
          <a:ext cx="817245" cy="81724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3695877"/>
            <a:satOff val="-6408"/>
            <a:lumOff val="-644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547499" y="2448877"/>
        <a:ext cx="449485" cy="614977"/>
      </dsp:txXfrm>
    </dsp:sp>
    <dsp:sp modelId="{C7534356-4472-470D-AC6A-501EC9638FA3}">
      <dsp:nvSpPr>
        <dsp:cNvPr id="0" name=""/>
        <dsp:cNvSpPr/>
      </dsp:nvSpPr>
      <dsp:spPr>
        <a:xfrm>
          <a:off x="6910259" y="3934777"/>
          <a:ext cx="817245" cy="81724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094139" y="3934777"/>
        <a:ext cx="449485" cy="61497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0FA740-08E8-4614-8687-E0A10AFCE538}">
      <dsp:nvSpPr>
        <dsp:cNvPr id="0" name=""/>
        <dsp:cNvSpPr/>
      </dsp:nvSpPr>
      <dsp:spPr>
        <a:xfrm>
          <a:off x="0" y="407017"/>
          <a:ext cx="7948247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EFB3A2-4EA1-408A-B899-B16BCF434299}">
      <dsp:nvSpPr>
        <dsp:cNvPr id="0" name=""/>
        <dsp:cNvSpPr/>
      </dsp:nvSpPr>
      <dsp:spPr>
        <a:xfrm>
          <a:off x="397412" y="57216"/>
          <a:ext cx="5463569" cy="67452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0297" tIns="0" rIns="21029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ЦЕНТР ЭКОТЕХНОЛОГИЙ И ЕСТЕСТВОЗНАНИЯ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0339" y="90143"/>
        <a:ext cx="5397715" cy="608667"/>
      </dsp:txXfrm>
    </dsp:sp>
    <dsp:sp modelId="{C4219A75-3D9A-489D-85F9-77631EEDC207}">
      <dsp:nvSpPr>
        <dsp:cNvPr id="0" name=""/>
        <dsp:cNvSpPr/>
      </dsp:nvSpPr>
      <dsp:spPr>
        <a:xfrm>
          <a:off x="0" y="1514628"/>
          <a:ext cx="7948247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4F378D-D960-4BF7-A845-9DB1AD2CDBF5}">
      <dsp:nvSpPr>
        <dsp:cNvPr id="0" name=""/>
        <dsp:cNvSpPr/>
      </dsp:nvSpPr>
      <dsp:spPr>
        <a:xfrm>
          <a:off x="397412" y="1080217"/>
          <a:ext cx="5481874" cy="835329"/>
        </a:xfrm>
        <a:prstGeom prst="roundRect">
          <a:avLst/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0297" tIns="0" rIns="21029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ЦЕНТР АГРОТЕХНОЛОГИЙ И ТЕХНИКИ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8189" y="1120994"/>
        <a:ext cx="5400320" cy="753775"/>
      </dsp:txXfrm>
    </dsp:sp>
    <dsp:sp modelId="{04483AF0-E952-4E64-BE37-8BEFD944C74D}">
      <dsp:nvSpPr>
        <dsp:cNvPr id="0" name=""/>
        <dsp:cNvSpPr/>
      </dsp:nvSpPr>
      <dsp:spPr>
        <a:xfrm>
          <a:off x="0" y="2920058"/>
          <a:ext cx="7948247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1B89C0-689D-4922-A360-8BB5E859760F}">
      <dsp:nvSpPr>
        <dsp:cNvPr id="0" name=""/>
        <dsp:cNvSpPr/>
      </dsp:nvSpPr>
      <dsp:spPr>
        <a:xfrm>
          <a:off x="397412" y="2325990"/>
          <a:ext cx="5563772" cy="980751"/>
        </a:xfrm>
        <a:prstGeom prst="roundRect">
          <a:avLst/>
        </a:prstGeom>
        <a:gradFill rotWithShape="0">
          <a:gsLst>
            <a:gs pos="0">
              <a:schemeClr val="accent5">
                <a:hueOff val="-4902230"/>
                <a:satOff val="-6819"/>
                <a:lumOff val="-26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902230"/>
                <a:satOff val="-6819"/>
                <a:lumOff val="-26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902230"/>
                <a:satOff val="-6819"/>
                <a:lumOff val="-26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0297" tIns="0" rIns="21029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ЦЕНТР ИНФОРМАЦИОННО-ТЕХНОЛОГИЧЕСКОГО ОБРАЗОВАНИЯ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5288" y="2373866"/>
        <a:ext cx="5468020" cy="884999"/>
      </dsp:txXfrm>
    </dsp:sp>
    <dsp:sp modelId="{514BA5D8-2954-4A81-9655-C621864A030C}">
      <dsp:nvSpPr>
        <dsp:cNvPr id="0" name=""/>
        <dsp:cNvSpPr/>
      </dsp:nvSpPr>
      <dsp:spPr>
        <a:xfrm>
          <a:off x="0" y="4329717"/>
          <a:ext cx="7948247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3FF852-FD59-46C6-9FD4-C091476A232D}">
      <dsp:nvSpPr>
        <dsp:cNvPr id="0" name=""/>
        <dsp:cNvSpPr/>
      </dsp:nvSpPr>
      <dsp:spPr>
        <a:xfrm>
          <a:off x="471593" y="3759268"/>
          <a:ext cx="5433747" cy="1061178"/>
        </a:xfrm>
        <a:prstGeom prst="round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0297" tIns="0" rIns="21029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ЦЕНТР ТЕХНОЛОГИЧЕСКОГО ОБРАЗОВАНИЯ «ПОЛИТЕХ»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3395" y="3811070"/>
        <a:ext cx="5330143" cy="9575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9E3EF-5B9B-467A-BF6A-0B6BC1C2A951}">
      <dsp:nvSpPr>
        <dsp:cNvPr id="0" name=""/>
        <dsp:cNvSpPr/>
      </dsp:nvSpPr>
      <dsp:spPr>
        <a:xfrm>
          <a:off x="869" y="117323"/>
          <a:ext cx="3389152" cy="2033491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ПО ИНТЕГРАЦИИ ОБЩЕГО И ДОПОЛНИТЕЛЬНОГО ОБРАЗОВАНИЯ</a:t>
          </a:r>
          <a:endParaRPr lang="ru-RU" sz="2200" b="1" kern="1200" dirty="0"/>
        </a:p>
      </dsp:txBody>
      <dsp:txXfrm>
        <a:off x="869" y="117323"/>
        <a:ext cx="3389152" cy="2033491"/>
      </dsp:txXfrm>
    </dsp:sp>
    <dsp:sp modelId="{19B508C1-495E-4D92-BB5C-3429E7C8077B}">
      <dsp:nvSpPr>
        <dsp:cNvPr id="0" name=""/>
        <dsp:cNvSpPr/>
      </dsp:nvSpPr>
      <dsp:spPr>
        <a:xfrm>
          <a:off x="3728937" y="117323"/>
          <a:ext cx="3389152" cy="2033491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0000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20000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ПО РАЗРАБОТКЕ РАБОЧИХ ПРОГРАММ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ДОПОЛНИТЕЛЬНОГО АГРОТЕХНОЛОГИЧЕСКОГО ОБРАЗОВАНИЯ</a:t>
          </a:r>
          <a:endParaRPr lang="ru-RU" sz="2200" b="1" kern="1200" dirty="0"/>
        </a:p>
      </dsp:txBody>
      <dsp:txXfrm>
        <a:off x="3728937" y="117323"/>
        <a:ext cx="3389152" cy="2033491"/>
      </dsp:txXfrm>
    </dsp:sp>
    <dsp:sp modelId="{39C31373-EEAE-4562-AE25-5102DA69E3C9}">
      <dsp:nvSpPr>
        <dsp:cNvPr id="0" name=""/>
        <dsp:cNvSpPr/>
      </dsp:nvSpPr>
      <dsp:spPr>
        <a:xfrm>
          <a:off x="1864903" y="2489730"/>
          <a:ext cx="3389152" cy="2033491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ПО ВЫСТРАИВАНИЮ ПАРТНЕРСКИХ ОТНОШЕНИЙ</a:t>
          </a:r>
          <a:endParaRPr lang="ru-RU" sz="2200" b="1" kern="1200" dirty="0"/>
        </a:p>
      </dsp:txBody>
      <dsp:txXfrm>
        <a:off x="1864903" y="2489730"/>
        <a:ext cx="3389152" cy="20334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0FA740-08E8-4614-8687-E0A10AFCE538}">
      <dsp:nvSpPr>
        <dsp:cNvPr id="0" name=""/>
        <dsp:cNvSpPr/>
      </dsp:nvSpPr>
      <dsp:spPr>
        <a:xfrm>
          <a:off x="0" y="1849718"/>
          <a:ext cx="7948247" cy="161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EFB3A2-4EA1-408A-B899-B16BCF434299}">
      <dsp:nvSpPr>
        <dsp:cNvPr id="0" name=""/>
        <dsp:cNvSpPr/>
      </dsp:nvSpPr>
      <dsp:spPr>
        <a:xfrm>
          <a:off x="930803" y="18307"/>
          <a:ext cx="5463569" cy="273794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0297" tIns="0" rIns="21029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ОБНОВЛЕНИЕ СОДЕРЖАНИЯ ПРОГРАММ АГРОТЕХНОЛОГИЧЕСКОЙ НАПРАВЛЕННОСТИ В АСПЕКТЕ РЕАЛИЗАЦИИ НАПРАВЛЕНИЙ ЦИФРОВОЙ ЭКОНОМИКИ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64458" y="151962"/>
        <a:ext cx="5196259" cy="24706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0FA740-08E8-4614-8687-E0A10AFCE538}">
      <dsp:nvSpPr>
        <dsp:cNvPr id="0" name=""/>
        <dsp:cNvSpPr/>
      </dsp:nvSpPr>
      <dsp:spPr>
        <a:xfrm>
          <a:off x="0" y="367702"/>
          <a:ext cx="7948247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EFB3A2-4EA1-408A-B899-B16BCF434299}">
      <dsp:nvSpPr>
        <dsp:cNvPr id="0" name=""/>
        <dsp:cNvSpPr/>
      </dsp:nvSpPr>
      <dsp:spPr>
        <a:xfrm>
          <a:off x="397412" y="2000"/>
          <a:ext cx="5463569" cy="70518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0297" tIns="0" rIns="21029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АДДИТИВНЫЕ ТЕХНОЛОГИИ В АПК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1836" y="36424"/>
        <a:ext cx="5394721" cy="636333"/>
      </dsp:txXfrm>
    </dsp:sp>
    <dsp:sp modelId="{C4219A75-3D9A-489D-85F9-77631EEDC207}">
      <dsp:nvSpPr>
        <dsp:cNvPr id="0" name=""/>
        <dsp:cNvSpPr/>
      </dsp:nvSpPr>
      <dsp:spPr>
        <a:xfrm>
          <a:off x="0" y="1525659"/>
          <a:ext cx="7948247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4F378D-D960-4BF7-A845-9DB1AD2CDBF5}">
      <dsp:nvSpPr>
        <dsp:cNvPr id="0" name=""/>
        <dsp:cNvSpPr/>
      </dsp:nvSpPr>
      <dsp:spPr>
        <a:xfrm>
          <a:off x="397412" y="1071502"/>
          <a:ext cx="5481874" cy="873298"/>
        </a:xfrm>
        <a:prstGeom prst="roundRect">
          <a:avLst/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0297" tIns="0" rIns="21029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АГРОБИОХИМТЕХ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0043" y="1114133"/>
        <a:ext cx="5396612" cy="788036"/>
      </dsp:txXfrm>
    </dsp:sp>
    <dsp:sp modelId="{04483AF0-E952-4E64-BE37-8BEFD944C74D}">
      <dsp:nvSpPr>
        <dsp:cNvPr id="0" name=""/>
        <dsp:cNvSpPr/>
      </dsp:nvSpPr>
      <dsp:spPr>
        <a:xfrm>
          <a:off x="0" y="3021037"/>
          <a:ext cx="7948247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1B89C0-689D-4922-A360-8BB5E859760F}">
      <dsp:nvSpPr>
        <dsp:cNvPr id="0" name=""/>
        <dsp:cNvSpPr/>
      </dsp:nvSpPr>
      <dsp:spPr>
        <a:xfrm>
          <a:off x="397412" y="2373900"/>
          <a:ext cx="5563772" cy="1051396"/>
        </a:xfrm>
        <a:prstGeom prst="roundRect">
          <a:avLst/>
        </a:prstGeom>
        <a:gradFill rotWithShape="0">
          <a:gsLst>
            <a:gs pos="0">
              <a:schemeClr val="accent5">
                <a:hueOff val="-4902230"/>
                <a:satOff val="-6819"/>
                <a:lumOff val="-26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902230"/>
                <a:satOff val="-6819"/>
                <a:lumOff val="-26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902230"/>
                <a:satOff val="-6819"/>
                <a:lumOff val="-26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0297" tIns="0" rIns="21029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РОБОТИЗАЦИЯ В СЕЛЬСКОМ ХОЗЯЙСТВЕ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8737" y="2425225"/>
        <a:ext cx="5461122" cy="948746"/>
      </dsp:txXfrm>
    </dsp:sp>
    <dsp:sp modelId="{514BA5D8-2954-4A81-9655-C621864A030C}">
      <dsp:nvSpPr>
        <dsp:cNvPr id="0" name=""/>
        <dsp:cNvSpPr/>
      </dsp:nvSpPr>
      <dsp:spPr>
        <a:xfrm>
          <a:off x="0" y="4359733"/>
          <a:ext cx="7948247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3FF852-FD59-46C6-9FD4-C091476A232D}">
      <dsp:nvSpPr>
        <dsp:cNvPr id="0" name=""/>
        <dsp:cNvSpPr/>
      </dsp:nvSpPr>
      <dsp:spPr>
        <a:xfrm>
          <a:off x="484119" y="3898393"/>
          <a:ext cx="5433747" cy="974375"/>
        </a:xfrm>
        <a:prstGeom prst="round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0297" tIns="0" rIns="21029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ВЕБ-АГРОДИЗАЙН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1684" y="3945958"/>
        <a:ext cx="5338617" cy="87924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0FA740-08E8-4614-8687-E0A10AFCE538}">
      <dsp:nvSpPr>
        <dsp:cNvPr id="0" name=""/>
        <dsp:cNvSpPr/>
      </dsp:nvSpPr>
      <dsp:spPr>
        <a:xfrm>
          <a:off x="0" y="648846"/>
          <a:ext cx="7948247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EFB3A2-4EA1-408A-B899-B16BCF434299}">
      <dsp:nvSpPr>
        <dsp:cNvPr id="0" name=""/>
        <dsp:cNvSpPr/>
      </dsp:nvSpPr>
      <dsp:spPr>
        <a:xfrm>
          <a:off x="460914" y="0"/>
          <a:ext cx="5463569" cy="11583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0297" tIns="0" rIns="21029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РЕАЛИЗАЦИЯ ОБРАЗОВАТЕЛЬНОЙ ПРОГРАММЫ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7459" y="56545"/>
        <a:ext cx="5350479" cy="1045230"/>
      </dsp:txXfrm>
    </dsp:sp>
    <dsp:sp modelId="{C4219A75-3D9A-489D-85F9-77631EEDC207}">
      <dsp:nvSpPr>
        <dsp:cNvPr id="0" name=""/>
        <dsp:cNvSpPr/>
      </dsp:nvSpPr>
      <dsp:spPr>
        <a:xfrm>
          <a:off x="0" y="2407436"/>
          <a:ext cx="7948247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4F378D-D960-4BF7-A845-9DB1AD2CDBF5}">
      <dsp:nvSpPr>
        <dsp:cNvPr id="0" name=""/>
        <dsp:cNvSpPr/>
      </dsp:nvSpPr>
      <dsp:spPr>
        <a:xfrm>
          <a:off x="422810" y="1361295"/>
          <a:ext cx="5481874" cy="1295484"/>
        </a:xfrm>
        <a:prstGeom prst="roundRect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0297" tIns="0" rIns="21029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ПРОЕКТИРОВАНИЕ ИНДИВИДУАЛЬНОГО МАРШРУТА УЧАЩЕГОСЯ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6050" y="1424535"/>
        <a:ext cx="5355394" cy="1169004"/>
      </dsp:txXfrm>
    </dsp:sp>
    <dsp:sp modelId="{04483AF0-E952-4E64-BE37-8BEFD944C74D}">
      <dsp:nvSpPr>
        <dsp:cNvPr id="0" name=""/>
        <dsp:cNvSpPr/>
      </dsp:nvSpPr>
      <dsp:spPr>
        <a:xfrm>
          <a:off x="0" y="4408447"/>
          <a:ext cx="7948247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1B89C0-689D-4922-A360-8BB5E859760F}">
      <dsp:nvSpPr>
        <dsp:cNvPr id="0" name=""/>
        <dsp:cNvSpPr/>
      </dsp:nvSpPr>
      <dsp:spPr>
        <a:xfrm>
          <a:off x="397412" y="3181917"/>
          <a:ext cx="5435973" cy="1595636"/>
        </a:xfrm>
        <a:prstGeom prst="round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0297" tIns="0" rIns="21029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СОВМЕСТНОЕ ПРОВЕДЕНИЕ СПЕЦИАЛИЗИРОВАННЫХ МЕРОПРИЯТИЙ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5305" y="3259810"/>
        <a:ext cx="5280187" cy="14398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0FA740-08E8-4614-8687-E0A10AFCE538}">
      <dsp:nvSpPr>
        <dsp:cNvPr id="0" name=""/>
        <dsp:cNvSpPr/>
      </dsp:nvSpPr>
      <dsp:spPr>
        <a:xfrm>
          <a:off x="0" y="1974257"/>
          <a:ext cx="7948247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EFB3A2-4EA1-408A-B899-B16BCF434299}">
      <dsp:nvSpPr>
        <dsp:cNvPr id="0" name=""/>
        <dsp:cNvSpPr/>
      </dsp:nvSpPr>
      <dsp:spPr>
        <a:xfrm>
          <a:off x="397024" y="41509"/>
          <a:ext cx="5458233" cy="230174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0297" tIns="0" rIns="21029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ПРОБЛЕМА ПОВЫШЕНИЯ КАЧЕСТВЕННОГО УРОВНЯ ТЕХНОЛОГИЧЕСКОГО ОБРАЗОВАНИЯ НЕ ОТДЕЛЬНЫМ УЧРЕЖДЕНИЕМ, А СИСТЕМОЙ В ЦЕЛОМ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9386" y="153871"/>
        <a:ext cx="5233509" cy="2077024"/>
      </dsp:txXfrm>
    </dsp:sp>
    <dsp:sp modelId="{04483AF0-E952-4E64-BE37-8BEFD944C74D}">
      <dsp:nvSpPr>
        <dsp:cNvPr id="0" name=""/>
        <dsp:cNvSpPr/>
      </dsp:nvSpPr>
      <dsp:spPr>
        <a:xfrm>
          <a:off x="0" y="4269824"/>
          <a:ext cx="7948247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1B89C0-689D-4922-A360-8BB5E859760F}">
      <dsp:nvSpPr>
        <dsp:cNvPr id="0" name=""/>
        <dsp:cNvSpPr/>
      </dsp:nvSpPr>
      <dsp:spPr>
        <a:xfrm>
          <a:off x="397412" y="2809669"/>
          <a:ext cx="5563772" cy="1899567"/>
        </a:xfrm>
        <a:prstGeom prst="round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0297" tIns="0" rIns="21029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ПРОБЛЕМА ДЕФИЦИТА ИСПОЛЬЗУЕМЫХ РЕСУРСОВ И ОТСУТСТВИЯ ТЕХНОЛОГИЧЕСКИХ МЕТОДИК УПРАВЛЕНИЯ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0141" y="2902398"/>
        <a:ext cx="5378314" cy="171410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0FA740-08E8-4614-8687-E0A10AFCE538}">
      <dsp:nvSpPr>
        <dsp:cNvPr id="0" name=""/>
        <dsp:cNvSpPr/>
      </dsp:nvSpPr>
      <dsp:spPr>
        <a:xfrm>
          <a:off x="0" y="781844"/>
          <a:ext cx="7948247" cy="77251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EFB3A2-4EA1-408A-B899-B16BCF434299}">
      <dsp:nvSpPr>
        <dsp:cNvPr id="0" name=""/>
        <dsp:cNvSpPr/>
      </dsp:nvSpPr>
      <dsp:spPr>
        <a:xfrm>
          <a:off x="287977" y="199739"/>
          <a:ext cx="7567550" cy="1097016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0297" tIns="0" rIns="21029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ПРОБЛЕМЫ ИНТЕГРАЦИИ УЧРЕЖДЕНИЙ ОБЩЕГО И ДОПОЛНИТЕЛЬНОГО ОБРАЗОВАНИЯ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1529" y="253291"/>
        <a:ext cx="7460446" cy="989912"/>
      </dsp:txXfrm>
    </dsp:sp>
    <dsp:sp modelId="{04483AF0-E952-4E64-BE37-8BEFD944C74D}">
      <dsp:nvSpPr>
        <dsp:cNvPr id="0" name=""/>
        <dsp:cNvSpPr/>
      </dsp:nvSpPr>
      <dsp:spPr>
        <a:xfrm>
          <a:off x="0" y="2118508"/>
          <a:ext cx="7948247" cy="8147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1B89C0-689D-4922-A360-8BB5E859760F}">
      <dsp:nvSpPr>
        <dsp:cNvPr id="0" name=""/>
        <dsp:cNvSpPr/>
      </dsp:nvSpPr>
      <dsp:spPr>
        <a:xfrm>
          <a:off x="287626" y="1738327"/>
          <a:ext cx="7567903" cy="994744"/>
        </a:xfrm>
        <a:prstGeom prst="round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0297" tIns="0" rIns="21029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ПРОБЛЕМЫ РАЗВИТИЯ И ПОВЫШЕНИЯ УРОВНЯ МЕДИАКУЛЬТУРЫ ПЕДАГОГОВ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6185" y="1786886"/>
        <a:ext cx="7470785" cy="89762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0FA740-08E8-4614-8687-E0A10AFCE538}">
      <dsp:nvSpPr>
        <dsp:cNvPr id="0" name=""/>
        <dsp:cNvSpPr/>
      </dsp:nvSpPr>
      <dsp:spPr>
        <a:xfrm>
          <a:off x="0" y="701171"/>
          <a:ext cx="7948247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EFB3A2-4EA1-408A-B899-B16BCF434299}">
      <dsp:nvSpPr>
        <dsp:cNvPr id="0" name=""/>
        <dsp:cNvSpPr/>
      </dsp:nvSpPr>
      <dsp:spPr>
        <a:xfrm>
          <a:off x="259208" y="279253"/>
          <a:ext cx="7567903" cy="63855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0297" tIns="0" rIns="21029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ИМЕЕТ НОРМАТИВНО-ПРАВОВОГО ЗАКРЕПЛЕНИЯ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0380" y="310425"/>
        <a:ext cx="7505559" cy="576214"/>
      </dsp:txXfrm>
    </dsp:sp>
    <dsp:sp modelId="{C4219A75-3D9A-489D-85F9-77631EEDC207}">
      <dsp:nvSpPr>
        <dsp:cNvPr id="0" name=""/>
        <dsp:cNvSpPr/>
      </dsp:nvSpPr>
      <dsp:spPr>
        <a:xfrm>
          <a:off x="0" y="1682948"/>
          <a:ext cx="7948247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1838336"/>
              <a:satOff val="-2557"/>
              <a:lumOff val="-98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4F378D-D960-4BF7-A845-9DB1AD2CDBF5}">
      <dsp:nvSpPr>
        <dsp:cNvPr id="0" name=""/>
        <dsp:cNvSpPr/>
      </dsp:nvSpPr>
      <dsp:spPr>
        <a:xfrm>
          <a:off x="259208" y="1141814"/>
          <a:ext cx="7567903" cy="858013"/>
        </a:xfrm>
        <a:prstGeom prst="roundRect">
          <a:avLst/>
        </a:prstGeom>
        <a:gradFill rotWithShape="0">
          <a:gsLst>
            <a:gs pos="0">
              <a:schemeClr val="accent5">
                <a:hueOff val="-1838336"/>
                <a:satOff val="-2557"/>
                <a:lumOff val="-9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838336"/>
                <a:satOff val="-2557"/>
                <a:lumOff val="-9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838336"/>
                <a:satOff val="-2557"/>
                <a:lumOff val="-9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0297" tIns="0" rIns="21029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ВОЗНИКАЕ ОПАСНОСТЬ ЗАИМСТВОВАНИЯ НЕ ТОЛЬКО ДОСТОИНСТВ, НО И НЕДОСТАТКОВ 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1093" y="1183699"/>
        <a:ext cx="7484133" cy="774243"/>
      </dsp:txXfrm>
    </dsp:sp>
    <dsp:sp modelId="{04483AF0-E952-4E64-BE37-8BEFD944C74D}">
      <dsp:nvSpPr>
        <dsp:cNvPr id="0" name=""/>
        <dsp:cNvSpPr/>
      </dsp:nvSpPr>
      <dsp:spPr>
        <a:xfrm>
          <a:off x="0" y="2464935"/>
          <a:ext cx="7948247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1B89C0-689D-4922-A360-8BB5E859760F}">
      <dsp:nvSpPr>
        <dsp:cNvPr id="0" name=""/>
        <dsp:cNvSpPr/>
      </dsp:nvSpPr>
      <dsp:spPr>
        <a:xfrm>
          <a:off x="259209" y="2241985"/>
          <a:ext cx="7546560" cy="588950"/>
        </a:xfrm>
        <a:prstGeom prst="roundRect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0297" tIns="0" rIns="21029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СЛАБО РЕАЛИЗУЮТСЯ ФУНКЦИИ ИНТЕГРАЦИИ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7959" y="2270735"/>
        <a:ext cx="7489060" cy="531450"/>
      </dsp:txXfrm>
    </dsp:sp>
    <dsp:sp modelId="{870FCA89-9F79-45B9-8531-535A75CAC517}">
      <dsp:nvSpPr>
        <dsp:cNvPr id="0" name=""/>
        <dsp:cNvSpPr/>
      </dsp:nvSpPr>
      <dsp:spPr>
        <a:xfrm>
          <a:off x="0" y="3771512"/>
          <a:ext cx="7948247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5515009"/>
              <a:satOff val="-7671"/>
              <a:lumOff val="-294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72DB7D-55E4-45C9-9C5F-794C8B1CF970}">
      <dsp:nvSpPr>
        <dsp:cNvPr id="0" name=""/>
        <dsp:cNvSpPr/>
      </dsp:nvSpPr>
      <dsp:spPr>
        <a:xfrm>
          <a:off x="374141" y="2932571"/>
          <a:ext cx="7574105" cy="1148177"/>
        </a:xfrm>
        <a:prstGeom prst="roundRect">
          <a:avLst/>
        </a:prstGeom>
        <a:gradFill rotWithShape="0">
          <a:gsLst>
            <a:gs pos="0">
              <a:schemeClr val="accent5">
                <a:hueOff val="-5515009"/>
                <a:satOff val="-7671"/>
                <a:lumOff val="-294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515009"/>
                <a:satOff val="-7671"/>
                <a:lumOff val="-294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515009"/>
                <a:satOff val="-7671"/>
                <a:lumOff val="-294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0297" tIns="0" rIns="21029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НЕДОСТАТОЧНО ХОРОШО РАСПРЕДЕЛЯЮТСЯ ФУНКЦИОНАЛЬНЫЕ ОБЯЗАННОСТИ СУБЪЕКТОВ ИНТЕГРАЦИИ И КООРДЕНИРУЕТСЯ РАБОТА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0190" y="2988620"/>
        <a:ext cx="7462007" cy="1036079"/>
      </dsp:txXfrm>
    </dsp:sp>
    <dsp:sp modelId="{514BA5D8-2954-4A81-9655-C621864A030C}">
      <dsp:nvSpPr>
        <dsp:cNvPr id="0" name=""/>
        <dsp:cNvSpPr/>
      </dsp:nvSpPr>
      <dsp:spPr>
        <a:xfrm>
          <a:off x="0" y="4845690"/>
          <a:ext cx="7948247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3FF852-FD59-46C6-9FD4-C091476A232D}">
      <dsp:nvSpPr>
        <dsp:cNvPr id="0" name=""/>
        <dsp:cNvSpPr/>
      </dsp:nvSpPr>
      <dsp:spPr>
        <a:xfrm>
          <a:off x="394546" y="4250694"/>
          <a:ext cx="7553700" cy="915778"/>
        </a:xfrm>
        <a:prstGeom prst="round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0297" tIns="0" rIns="21029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ХВАТАЕТ НЕОБХОДИМЫХ УСЛОВИЙ, ОРГАНИЗАЦИОННЫХ, МЕТОДИЧЕСКИХ, КАДРОВЫХ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9251" y="4295399"/>
        <a:ext cx="7464290" cy="8263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13524-70F9-4AC6-9A88-3AD42F6FAB65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3193E-AF99-4E70-822C-681846BA8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689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3193E-AF99-4E70-822C-681846BA815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991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3193E-AF99-4E70-822C-681846BA8157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792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9164D-3BA4-4524-8188-1CC15FE4ED36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87E7-4F47-4E98-BAB9-4D36CA152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0512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9164D-3BA4-4524-8188-1CC15FE4ED36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87E7-4F47-4E98-BAB9-4D36CA152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7406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9164D-3BA4-4524-8188-1CC15FE4ED36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87E7-4F47-4E98-BAB9-4D36CA152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0323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9164D-3BA4-4524-8188-1CC15FE4ED36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87E7-4F47-4E98-BAB9-4D36CA152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5781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9164D-3BA4-4524-8188-1CC15FE4ED36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87E7-4F47-4E98-BAB9-4D36CA152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7894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9164D-3BA4-4524-8188-1CC15FE4ED36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87E7-4F47-4E98-BAB9-4D36CA152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5177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9164D-3BA4-4524-8188-1CC15FE4ED36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87E7-4F47-4E98-BAB9-4D36CA152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9336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9164D-3BA4-4524-8188-1CC15FE4ED36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87E7-4F47-4E98-BAB9-4D36CA152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3221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9164D-3BA4-4524-8188-1CC15FE4ED36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87E7-4F47-4E98-BAB9-4D36CA152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04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9164D-3BA4-4524-8188-1CC15FE4ED36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87E7-4F47-4E98-BAB9-4D36CA152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0192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9164D-3BA4-4524-8188-1CC15FE4ED36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87E7-4F47-4E98-BAB9-4D36CA152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3659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9164D-3BA4-4524-8188-1CC15FE4ED36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587E7-4F47-4E98-BAB9-4D36CA152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051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flipV="1">
            <a:off x="1392381" y="6516424"/>
            <a:ext cx="4603173" cy="1473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85149" y="6310328"/>
            <a:ext cx="2359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1392381" y="6393983"/>
            <a:ext cx="4583874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91" b="96637" l="2361" r="9592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27" y="5927319"/>
            <a:ext cx="972415" cy="930681"/>
          </a:xfrm>
          <a:prstGeom prst="rect">
            <a:avLst/>
          </a:prstGeom>
        </p:spPr>
      </p:pic>
      <p:cxnSp>
        <p:nvCxnSpPr>
          <p:cNvPr id="28" name="Прямая соединительная линия 27"/>
          <p:cNvCxnSpPr/>
          <p:nvPr/>
        </p:nvCxnSpPr>
        <p:spPr>
          <a:xfrm flipV="1">
            <a:off x="1392381" y="6653602"/>
            <a:ext cx="4603173" cy="14738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497719" y="105582"/>
            <a:ext cx="8418721" cy="2079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n w="0">
                  <a:solidFill>
                    <a:srgbClr val="00206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ПРОЕКТИРОВАНИЕ СОВРЕМЕННОЙ МОДЕЛИ ТЕХНОЛОГИЧЕСКОГО ОБРАЗОВАНИЯ С УЧЕТОМ СОЦИАЛЬНО-ЭКОНОМИЧЕСКОГО РАЗВИТИЯ РЕГИОНА</a:t>
            </a:r>
            <a:endParaRPr lang="ru-RU" sz="2800" dirty="0">
              <a:ln w="0">
                <a:solidFill>
                  <a:srgbClr val="002060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1600" i="1" dirty="0" smtClean="0">
                <a:ln w="0">
                  <a:solidFill>
                    <a:srgbClr val="00206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Э.А. </a:t>
            </a:r>
            <a:r>
              <a:rPr lang="ru-RU" sz="1600" i="1" dirty="0" err="1" smtClean="0">
                <a:ln w="0">
                  <a:solidFill>
                    <a:srgbClr val="00206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Раева</a:t>
            </a:r>
            <a:r>
              <a:rPr lang="ru-RU" sz="1600" i="1" dirty="0" smtClean="0">
                <a:ln w="0">
                  <a:solidFill>
                    <a:srgbClr val="00206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директор МБОУ </a:t>
            </a:r>
            <a:r>
              <a:rPr lang="ru-RU" sz="1600" i="1" dirty="0" err="1" smtClean="0">
                <a:ln w="0">
                  <a:solidFill>
                    <a:srgbClr val="00206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Избердеевской</a:t>
            </a:r>
            <a:r>
              <a:rPr lang="ru-RU" sz="1600" i="1" dirty="0" smtClean="0">
                <a:ln w="0">
                  <a:solidFill>
                    <a:srgbClr val="00206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СОШ</a:t>
            </a:r>
            <a:endParaRPr lang="ru-RU" sz="1600" i="1" dirty="0">
              <a:ln w="0">
                <a:solidFill>
                  <a:srgbClr val="002060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60" y="3274405"/>
            <a:ext cx="7730837" cy="2665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7561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1395" y="119780"/>
            <a:ext cx="78555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n w="0">
                  <a:solidFill>
                    <a:srgbClr val="00206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ПРОБЛЕМЫ СЕВОГО ВЗАИМОДЕЙСТВИЯ</a:t>
            </a:r>
            <a:endParaRPr lang="ru-RU" sz="2800" i="1" dirty="0">
              <a:ln w="0">
                <a:solidFill>
                  <a:srgbClr val="002060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208869101"/>
              </p:ext>
            </p:extLst>
          </p:nvPr>
        </p:nvGraphicFramePr>
        <p:xfrm>
          <a:off x="691395" y="1073887"/>
          <a:ext cx="7948247" cy="4941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50853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1395" y="119780"/>
            <a:ext cx="78555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n w="0">
                  <a:solidFill>
                    <a:srgbClr val="00206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ПРОБЛЕМЫ СЕВОГО ВЗАИМОДЕЙСТВИЯ</a:t>
            </a:r>
            <a:endParaRPr lang="ru-RU" sz="2800" i="1" dirty="0">
              <a:ln w="0">
                <a:solidFill>
                  <a:srgbClr val="002060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41409100"/>
              </p:ext>
            </p:extLst>
          </p:nvPr>
        </p:nvGraphicFramePr>
        <p:xfrm>
          <a:off x="691395" y="1073887"/>
          <a:ext cx="7948247" cy="4941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91394" y="4990121"/>
            <a:ext cx="7948247" cy="814757"/>
          </a:xfrm>
          <a:prstGeom prst="rect">
            <a:avLst/>
          </a:prstGeom>
        </p:spPr>
        <p:style>
          <a:lnRef idx="1">
            <a:schemeClr val="accent5">
              <a:hueOff val="-7353344"/>
              <a:satOff val="-10228"/>
              <a:lumOff val="-3922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Скругленный прямоугольник 4"/>
          <p:cNvSpPr/>
          <p:nvPr/>
        </p:nvSpPr>
        <p:spPr>
          <a:xfrm>
            <a:off x="1155700" y="4532921"/>
            <a:ext cx="7391222" cy="914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РАЗВИТИЯ СОЦИАЛЬНОГО ПАРТНЕРСТВА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9436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3295" y="195980"/>
            <a:ext cx="78555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n w="0">
                  <a:solidFill>
                    <a:srgbClr val="00206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ИЗ-ЗА ЧЕГО СТРАДАЕТ </a:t>
            </a:r>
          </a:p>
          <a:p>
            <a:pPr algn="ctr"/>
            <a:r>
              <a:rPr lang="ru-RU" sz="2400" dirty="0" smtClean="0">
                <a:ln w="0">
                  <a:solidFill>
                    <a:srgbClr val="00206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СЕТЕВОЕ ВЗАИМОДЕЙСТВИЕ</a:t>
            </a:r>
            <a:endParaRPr lang="ru-RU" sz="2400" i="1" dirty="0">
              <a:ln w="0">
                <a:solidFill>
                  <a:srgbClr val="002060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28503649"/>
              </p:ext>
            </p:extLst>
          </p:nvPr>
        </p:nvGraphicFramePr>
        <p:xfrm>
          <a:off x="394087" y="1143000"/>
          <a:ext cx="7948247" cy="53079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16323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2153" y="162036"/>
            <a:ext cx="814312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n w="0">
                  <a:solidFill>
                    <a:srgbClr val="00206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СРЕДСТВА ПРАВОВОГО УРЕГУЛИРОВАНИЯ </a:t>
            </a:r>
          </a:p>
          <a:p>
            <a:pPr algn="ctr"/>
            <a:r>
              <a:rPr lang="ru-RU" sz="2800" b="1" dirty="0" smtClean="0">
                <a:ln w="0">
                  <a:solidFill>
                    <a:srgbClr val="00206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СЕТЕВОГО ВЗАИМОДЕЙСТВИЯ</a:t>
            </a:r>
            <a:endParaRPr lang="ru-RU" sz="2800" b="1" dirty="0">
              <a:ln w="0">
                <a:solidFill>
                  <a:srgbClr val="002060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2153" y="1116143"/>
            <a:ext cx="8008018" cy="5565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РЕАЛИЗАЦИИ ОБРАЗОВАТЕЛЬНОГО ПРОЦЕССА С ИСПОЛЬЗОВАНИЕМ СЕТЕВОГО ВЗАИМОДЕЙСТВИЯ;</a:t>
            </a:r>
          </a:p>
          <a:p>
            <a:pPr algn="just">
              <a:lnSpc>
                <a:spcPct val="105000"/>
              </a:lnSpc>
              <a:spcAft>
                <a:spcPts val="0"/>
              </a:spcAft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ПОРЯДКЕ РАЗРАБОТКИ РАБОЧИХ ОБРАЗОВАТЕЛЬНЫХ ПРОГРАММ СЕТЕВОГО ВЗАИМОДЕЙСТВИЯ;</a:t>
            </a:r>
          </a:p>
          <a:p>
            <a:pPr algn="just">
              <a:lnSpc>
                <a:spcPct val="105000"/>
              </a:lnSpc>
              <a:spcAft>
                <a:spcPts val="0"/>
              </a:spcAft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ПОРЯДКЕ ФОРМИРОВАНИЯ СЕТЕВЫХ ПЛАНОВ СОВМЕСТНЫХ МЕРОПРИЯТИЙ С ОРГАНИЗАЦИЯМИ –ПАРТНЕРАМИ;</a:t>
            </a:r>
          </a:p>
          <a:p>
            <a:pPr algn="just">
              <a:lnSpc>
                <a:spcPct val="105000"/>
              </a:lnSpc>
              <a:spcAft>
                <a:spcPts val="0"/>
              </a:spcAft>
            </a:pP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ПОРЯДКЕ И ФОРМАХ ПРОВЕДЕНИЯ СОВМЕСТНЫХ МЕРОПРИЯТИЙ В РАМКАХ РЕАЛИЗАЦИИ СЕТЕВЫХ ОБРАЗОВАТЕЛЬНЫХ ПРОЕКТОВ;</a:t>
            </a:r>
          </a:p>
          <a:p>
            <a:pPr algn="just">
              <a:lnSpc>
                <a:spcPct val="105000"/>
              </a:lnSpc>
              <a:spcAft>
                <a:spcPts val="0"/>
              </a:spcAft>
            </a:pPr>
            <a:endParaRPr lang="ru-RU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ПОРЯДКЕ И ФОРМАХ ПРОМЕЖУТОЧНОЙ АТТЕСТАЦИИ В  РАМКАХ РЕАЛИЗАЦИИ СЕТЕВЫХ ОБРАЗОВАТЕЛЬНЫХ ПРОГРАММ</a:t>
            </a:r>
          </a:p>
        </p:txBody>
      </p:sp>
    </p:spTree>
    <p:extLst>
      <p:ext uri="{BB962C8B-B14F-4D97-AF65-F5344CB8AC3E}">
        <p14:creationId xmlns:p14="http://schemas.microsoft.com/office/powerpoint/2010/main" val="1006249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0179" y="162036"/>
            <a:ext cx="57470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n w="0">
                  <a:solidFill>
                    <a:srgbClr val="00206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КАЧЕСТВЕННЫЕ ИЗМЕНЕНИЯ</a:t>
            </a:r>
            <a:endParaRPr lang="ru-RU" sz="2800" b="1" dirty="0">
              <a:ln w="0">
                <a:solidFill>
                  <a:srgbClr val="002060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2153" y="1116143"/>
            <a:ext cx="8008018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ОБНОВЛЕНИЕ СОДЕРЖАНИЯ, ФОРМ И СРЕДСТВ ОРГАНИЗАЦИИ ОБРАЗОВАТЕЛЬНОГО ПРОЦЕССА;</a:t>
            </a:r>
          </a:p>
          <a:p>
            <a:pPr algn="just">
              <a:lnSpc>
                <a:spcPct val="105000"/>
              </a:lnSpc>
              <a:spcAft>
                <a:spcPts val="0"/>
              </a:spcAft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УСЛОВИЙ ВЫЯВЛЕНИЯ, ПОДДЕРЖКИ И РАЗВИТИЯ ОДАРЕННЫХ ДЕТЕЙ;</a:t>
            </a:r>
          </a:p>
          <a:p>
            <a:pPr algn="just">
              <a:lnSpc>
                <a:spcPct val="105000"/>
              </a:lnSpc>
              <a:spcAft>
                <a:spcPts val="0"/>
              </a:spcAft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ПОВЫШЕНИЕ ДЖОСТУПНОСТИ ДОПОЛНИТЕЛЬНОГО ОБРАЗОВАНИЯ ДЛЯ ДЕТЕЙ С ОВЗ;</a:t>
            </a:r>
          </a:p>
          <a:p>
            <a:pPr algn="just">
              <a:lnSpc>
                <a:spcPct val="105000"/>
              </a:lnSpc>
              <a:spcAft>
                <a:spcPts val="0"/>
              </a:spcAft>
            </a:pP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РАЗВИТИЯ ТЕХНИЧЕСКОГО ТВОРЧЕСТВА ДЕТЕЙ;</a:t>
            </a:r>
          </a:p>
          <a:p>
            <a:pPr algn="just">
              <a:lnSpc>
                <a:spcPct val="105000"/>
              </a:lnSpc>
              <a:spcAft>
                <a:spcPts val="0"/>
              </a:spcAft>
            </a:pPr>
            <a:endParaRPr lang="ru-RU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УСЛОВИЙ ИННОВАЦИОННОГО ПОВЕДЕНИЯ ВСЕХ УЧАСТНИКОВ ОБРАЗОВАТЕЛЬНОГО ПОЦЕССА</a:t>
            </a:r>
          </a:p>
        </p:txBody>
      </p:sp>
    </p:spTree>
    <p:extLst>
      <p:ext uri="{BB962C8B-B14F-4D97-AF65-F5344CB8AC3E}">
        <p14:creationId xmlns:p14="http://schemas.microsoft.com/office/powerpoint/2010/main" val="41222137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4224" y="162036"/>
            <a:ext cx="645901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n w="0">
                  <a:solidFill>
                    <a:srgbClr val="00206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ПРОЕКТИРОВАНИИ МОДЕЛИ </a:t>
            </a:r>
          </a:p>
          <a:p>
            <a:pPr algn="ctr"/>
            <a:r>
              <a:rPr lang="ru-RU" sz="2800" b="1" dirty="0" smtClean="0">
                <a:ln w="0">
                  <a:solidFill>
                    <a:srgbClr val="00206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УЧИТЫВАЛИСЬ:</a:t>
            </a:r>
            <a:endParaRPr lang="ru-RU" sz="2800" b="1" dirty="0">
              <a:ln w="0">
                <a:solidFill>
                  <a:srgbClr val="002060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2153" y="1116143"/>
            <a:ext cx="800801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УЧАСТНИКИ (СОДЕРЖАТЕЛЬНЫЕ И РЕСУРСНЫЕ УЗЛЫ СЕТИ);</a:t>
            </a:r>
          </a:p>
          <a:p>
            <a:pPr algn="just">
              <a:lnSpc>
                <a:spcPct val="105000"/>
              </a:lnSpc>
              <a:spcAft>
                <a:spcPts val="0"/>
              </a:spcAft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ИЕРАРХИЧЕСКОЕ РАЗДЕЛЕНИЕ УЧАСТНИКОВ НА «ДОНОРОВ» И «РЕЦИПИЕНТОВ» ИЛИ РАВНОПРАВИЕ;</a:t>
            </a:r>
          </a:p>
          <a:p>
            <a:pPr algn="just">
              <a:lnSpc>
                <a:spcPct val="105000"/>
              </a:lnSpc>
              <a:spcAft>
                <a:spcPts val="0"/>
              </a:spcAft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ОБЪЕДИНЯЕМЫЕ РЕСУРСЫ;</a:t>
            </a:r>
          </a:p>
          <a:p>
            <a:pPr algn="just">
              <a:lnSpc>
                <a:spcPct val="105000"/>
              </a:lnSpc>
              <a:spcAft>
                <a:spcPts val="0"/>
              </a:spcAft>
            </a:pP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НАПРАВЛЕНИЯ ВЗАИМОДЕЙСТВИЯ УЧАСТНИКОВ, ПОТОКОВ РЕСУРСОВ;</a:t>
            </a:r>
          </a:p>
          <a:p>
            <a:pPr algn="just">
              <a:lnSpc>
                <a:spcPct val="105000"/>
              </a:lnSpc>
              <a:spcAft>
                <a:spcPts val="0"/>
              </a:spcAft>
            </a:pPr>
            <a:endParaRPr lang="ru-RU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ФОРМЫ СОВМЕСТНОЙ ДЕЯТЕЛЬНОСТИ;</a:t>
            </a:r>
          </a:p>
          <a:p>
            <a:pPr marL="342900" indent="-342900" algn="just">
              <a:lnSpc>
                <a:spcPct val="10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УПРАВЛЕНИЯ И КООРДИНАЦИИ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41792796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687" y="94037"/>
            <a:ext cx="8008018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КРИТЕРИИ ЭФФЕКТИВНОЙ РЕАЛИЗАЦИИ</a:t>
            </a:r>
          </a:p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СЕТЕВОЙ МОДЕЛИ</a:t>
            </a:r>
          </a:p>
          <a:p>
            <a:pPr marL="342900" indent="-342900" algn="just">
              <a:lnSpc>
                <a:spcPct val="105000"/>
              </a:lnSpc>
              <a:spcAft>
                <a:spcPts val="0"/>
              </a:spcAft>
              <a:buFontTx/>
              <a:buChar char="-"/>
            </a:pPr>
            <a:endParaRPr lang="ru-RU" sz="2400" dirty="0" smtClean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792049696"/>
              </p:ext>
            </p:extLst>
          </p:nvPr>
        </p:nvGraphicFramePr>
        <p:xfrm>
          <a:off x="583278" y="939800"/>
          <a:ext cx="8282427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92003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687" y="94037"/>
            <a:ext cx="8008018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ОБРАЗОВАТЕЛЬНЫЕ ЭФФЕКТЫ РЕАЛИЗАЦИ МОДЕЛИ</a:t>
            </a:r>
          </a:p>
          <a:p>
            <a:pPr marL="342900" indent="-342900" algn="just">
              <a:lnSpc>
                <a:spcPct val="105000"/>
              </a:lnSpc>
              <a:spcAft>
                <a:spcPts val="0"/>
              </a:spcAft>
              <a:buFontTx/>
              <a:buChar char="-"/>
            </a:pPr>
            <a:endParaRPr lang="ru-RU" sz="2400" dirty="0" smtClean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064390291"/>
              </p:ext>
            </p:extLst>
          </p:nvPr>
        </p:nvGraphicFramePr>
        <p:xfrm>
          <a:off x="583278" y="939800"/>
          <a:ext cx="8282427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74554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687" y="94037"/>
            <a:ext cx="8008018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ЭКОНОМИЧЕСКИЕ ЭФФЕКТЫ РЕАЛИЗАЦИ МОДЕЛИ</a:t>
            </a:r>
          </a:p>
          <a:p>
            <a:pPr marL="342900" indent="-342900" algn="just">
              <a:lnSpc>
                <a:spcPct val="105000"/>
              </a:lnSpc>
              <a:spcAft>
                <a:spcPts val="0"/>
              </a:spcAft>
              <a:buFontTx/>
              <a:buChar char="-"/>
            </a:pPr>
            <a:endParaRPr lang="ru-RU" sz="2400" dirty="0" smtClean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130162598"/>
              </p:ext>
            </p:extLst>
          </p:nvPr>
        </p:nvGraphicFramePr>
        <p:xfrm>
          <a:off x="583278" y="939800"/>
          <a:ext cx="8282427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78856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flipV="1">
            <a:off x="1392381" y="6516424"/>
            <a:ext cx="4603173" cy="1473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85149" y="6310328"/>
            <a:ext cx="2359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1392381" y="6393983"/>
            <a:ext cx="4583874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91" b="96637" l="2361" r="9592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27" y="5927319"/>
            <a:ext cx="972415" cy="930681"/>
          </a:xfrm>
          <a:prstGeom prst="rect">
            <a:avLst/>
          </a:prstGeom>
        </p:spPr>
      </p:pic>
      <p:cxnSp>
        <p:nvCxnSpPr>
          <p:cNvPr id="28" name="Прямая соединительная линия 27"/>
          <p:cNvCxnSpPr/>
          <p:nvPr/>
        </p:nvCxnSpPr>
        <p:spPr>
          <a:xfrm flipV="1">
            <a:off x="1392381" y="6653602"/>
            <a:ext cx="4603173" cy="14738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563638" y="4728628"/>
            <a:ext cx="84187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n w="0">
                  <a:solidFill>
                    <a:srgbClr val="00206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СПАСИБО ЗА ВНИМАНИЕ!</a:t>
            </a:r>
            <a:endParaRPr lang="ru-RU" sz="2800" dirty="0">
              <a:ln w="0">
                <a:solidFill>
                  <a:srgbClr val="002060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60" y="1004778"/>
            <a:ext cx="7730837" cy="2665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1092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1395" y="119780"/>
            <a:ext cx="78555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n w="0">
                  <a:solidFill>
                    <a:srgbClr val="00206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Направления модульной программы </a:t>
            </a:r>
            <a:endParaRPr lang="ru-RU" sz="3600" dirty="0" smtClean="0">
              <a:ln w="0">
                <a:solidFill>
                  <a:srgbClr val="002060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 smtClean="0">
                <a:ln w="0">
                  <a:solidFill>
                    <a:srgbClr val="00206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3600" dirty="0" smtClean="0">
                <a:ln w="0">
                  <a:solidFill>
                    <a:srgbClr val="00206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предмету «ТЕХНОЛОГИЯ»</a:t>
            </a:r>
            <a:endParaRPr lang="ru-RU" i="1" dirty="0">
              <a:ln w="0">
                <a:solidFill>
                  <a:srgbClr val="002060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547050757"/>
              </p:ext>
            </p:extLst>
          </p:nvPr>
        </p:nvGraphicFramePr>
        <p:xfrm>
          <a:off x="394087" y="1320108"/>
          <a:ext cx="7948247" cy="5130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88850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1395" y="119780"/>
            <a:ext cx="78555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n w="0">
                  <a:solidFill>
                    <a:srgbClr val="00206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СПЕЦИАЛИЗИРОВАННЫЕ ЦЕНТРЫ ШКОЛЫ</a:t>
            </a:r>
            <a:endParaRPr lang="ru-RU" sz="2800" i="1" dirty="0">
              <a:ln w="0">
                <a:solidFill>
                  <a:srgbClr val="002060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954367535"/>
              </p:ext>
            </p:extLst>
          </p:nvPr>
        </p:nvGraphicFramePr>
        <p:xfrm>
          <a:off x="691395" y="1073887"/>
          <a:ext cx="7948247" cy="4941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85100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90217" y="162036"/>
            <a:ext cx="44669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n w="0">
                  <a:solidFill>
                    <a:srgbClr val="00206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НАКОПЛЕННЫЙ ОПЫТ</a:t>
            </a:r>
            <a:endParaRPr lang="ru-RU" sz="2800" b="1" dirty="0">
              <a:ln w="0">
                <a:solidFill>
                  <a:srgbClr val="002060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536928288"/>
              </p:ext>
            </p:extLst>
          </p:nvPr>
        </p:nvGraphicFramePr>
        <p:xfrm>
          <a:off x="1123166" y="1058796"/>
          <a:ext cx="7118959" cy="4640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51140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20700" y="399743"/>
            <a:ext cx="8451068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  <a:spcAft>
                <a:spcPts val="0"/>
              </a:spcAft>
            </a:pPr>
            <a:r>
              <a:rPr lang="ru-RU" sz="2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ИННОВАЦИИ:</a:t>
            </a:r>
          </a:p>
          <a:p>
            <a:pPr algn="just">
              <a:lnSpc>
                <a:spcPct val="105000"/>
              </a:lnSpc>
              <a:spcAft>
                <a:spcPts val="0"/>
              </a:spcAft>
            </a:pPr>
            <a:endParaRPr lang="ru-RU" sz="2400" b="1" u="sng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СЕТЕВОЙ МОДЕЛИ РЕАЛИЗАЦИИ СОВРЕМЕННОГО ТЕХНОЛОГИЧЕСКОГО ОБРАЗОВАНИЯ, ОБЕСПЕЧИВАЮЩЕГО ФОРМИРОВАНИЕ ТЕХНОЛОГИЧЕСКИХ, ЦИФРОВЫХ, ПРЕДПРОФЕССИОНАЛЬНЫХ КОМПЕТЕНЦИЙ ОБУЧАЮЩИХСЯ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517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1395" y="119780"/>
            <a:ext cx="78555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n w="0">
                  <a:solidFill>
                    <a:srgbClr val="00206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ЗАДАЧА:</a:t>
            </a:r>
            <a:endParaRPr lang="ru-RU" sz="2800" i="1" dirty="0">
              <a:ln w="0">
                <a:solidFill>
                  <a:srgbClr val="002060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771605525"/>
              </p:ext>
            </p:extLst>
          </p:nvPr>
        </p:nvGraphicFramePr>
        <p:xfrm>
          <a:off x="691395" y="1073887"/>
          <a:ext cx="7948247" cy="4941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44445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1395" y="119780"/>
            <a:ext cx="78555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n w="0">
                  <a:solidFill>
                    <a:srgbClr val="00206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НАПРАВЛЕНИЯ ЦИФРОВОЙ ЭКОНОМИКИ</a:t>
            </a:r>
            <a:endParaRPr lang="ru-RU" sz="2800" i="1" dirty="0">
              <a:ln w="0">
                <a:solidFill>
                  <a:srgbClr val="002060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650299497"/>
              </p:ext>
            </p:extLst>
          </p:nvPr>
        </p:nvGraphicFramePr>
        <p:xfrm>
          <a:off x="691395" y="1073887"/>
          <a:ext cx="7948247" cy="4941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41976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68"/>
          <a:stretch/>
        </p:blipFill>
        <p:spPr>
          <a:xfrm>
            <a:off x="4098452" y="2847522"/>
            <a:ext cx="1113689" cy="114204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990540" y="2776082"/>
            <a:ext cx="1354291" cy="129872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">
              <a:avLst/>
            </a:prstTxWarp>
            <a:spAutoFit/>
          </a:bodyPr>
          <a:lstStyle/>
          <a:p>
            <a:pPr algn="ctr"/>
            <a:r>
              <a:rPr lang="ru-RU" sz="105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Реализация вариативных модулей технологического образования</a:t>
            </a:r>
            <a:endParaRPr lang="ru-RU" sz="105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Выноска со стрелками влево/вправо 5"/>
          <p:cNvSpPr/>
          <p:nvPr/>
        </p:nvSpPr>
        <p:spPr>
          <a:xfrm rot="13766789">
            <a:off x="3163861" y="1839520"/>
            <a:ext cx="1143000" cy="1441673"/>
          </a:xfrm>
          <a:prstGeom prst="leftRightArrow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профмастерства педагогов.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95008" y="1078425"/>
            <a:ext cx="2159999" cy="9335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Формы: 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семинары, мастер-классы, круглые столы, консультации, форумы, курсы.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75361" y="50048"/>
            <a:ext cx="2160000" cy="107999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Партнеры: </a:t>
            </a:r>
          </a:p>
          <a:p>
            <a:pPr algn="ctr"/>
            <a:r>
              <a:rPr lang="ru-RU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Сетевые: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МичГАУ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ЦТО «</a:t>
            </a:r>
            <a:r>
              <a:rPr lang="ru-RU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Кванториум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-Тамбов», 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Дом детского творчества.</a:t>
            </a:r>
          </a:p>
          <a:p>
            <a:pPr algn="ctr"/>
            <a:r>
              <a:rPr lang="ru-RU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Социальные: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ИПК</a:t>
            </a:r>
          </a:p>
        </p:txBody>
      </p:sp>
      <p:sp>
        <p:nvSpPr>
          <p:cNvPr id="9" name="Выноска со стрелками влево/вправо 8"/>
          <p:cNvSpPr/>
          <p:nvPr/>
        </p:nvSpPr>
        <p:spPr>
          <a:xfrm rot="18242174">
            <a:off x="4670120" y="1605554"/>
            <a:ext cx="1143000" cy="1441673"/>
          </a:xfrm>
          <a:prstGeom prst="leftRightArrowCallou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Профессиональная ориентация.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25995" y="1155824"/>
            <a:ext cx="2120927" cy="972000"/>
          </a:xfrm>
          <a:prstGeom prst="roundRect">
            <a:avLst/>
          </a:prstGeom>
          <a:solidFill>
            <a:srgbClr val="81BB5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Формы: 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экскурсии, дни открытых дверей, профессиональные пробы, совместные проекты.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686922" y="82983"/>
            <a:ext cx="2160000" cy="1080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Партнеры: </a:t>
            </a:r>
          </a:p>
          <a:p>
            <a:pPr algn="ctr"/>
            <a:r>
              <a:rPr lang="ru-RU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Сетевые: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МичГАУ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ТГТУ, Котовский колледж.</a:t>
            </a:r>
          </a:p>
          <a:p>
            <a:pPr algn="ctr"/>
            <a:r>
              <a:rPr lang="ru-RU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Социальные: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ООО «Дубовое», ОАО «</a:t>
            </a:r>
            <a:r>
              <a:rPr lang="ru-RU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Избердеевский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элеватор», «</a:t>
            </a:r>
            <a:r>
              <a:rPr lang="ru-RU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Тамбоэнерго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 </a:t>
            </a:r>
          </a:p>
        </p:txBody>
      </p:sp>
      <p:sp>
        <p:nvSpPr>
          <p:cNvPr id="12" name="Выноска со стрелками влево/вправо 11"/>
          <p:cNvSpPr/>
          <p:nvPr/>
        </p:nvSpPr>
        <p:spPr>
          <a:xfrm>
            <a:off x="5346575" y="2895776"/>
            <a:ext cx="1143000" cy="1441673"/>
          </a:xfrm>
          <a:prstGeom prst="leftRightArrowCallout">
            <a:avLst/>
          </a:prstGeom>
          <a:solidFill>
            <a:srgbClr val="F8C4E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Интеграция общего и дополнительного образования.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799421" y="2759884"/>
            <a:ext cx="2158507" cy="1080000"/>
          </a:xfrm>
          <a:prstGeom prst="roundRect">
            <a:avLst/>
          </a:prstGeom>
          <a:solidFill>
            <a:srgbClr val="F49ED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Партнеры: </a:t>
            </a:r>
          </a:p>
          <a:p>
            <a:pPr algn="ctr"/>
            <a:r>
              <a:rPr lang="ru-RU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Сетевые: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ЦТО «</a:t>
            </a:r>
            <a:r>
              <a:rPr lang="ru-RU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Кванториум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-Тамбов», 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МБОУ ДО «Дом детского творчества», Региональный модельный центр дополнительного образования</a:t>
            </a:r>
            <a:r>
              <a:rPr lang="ru-RU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799420" y="3834966"/>
            <a:ext cx="2158507" cy="972000"/>
          </a:xfrm>
          <a:prstGeom prst="roundRect">
            <a:avLst/>
          </a:prstGeom>
          <a:solidFill>
            <a:srgbClr val="EE6E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Формы: 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проекты (совместные, сетевые), конференции, </a:t>
            </a:r>
            <a:r>
              <a:rPr lang="ru-RU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квесты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фестивали, выставки.</a:t>
            </a:r>
          </a:p>
        </p:txBody>
      </p:sp>
      <p:sp>
        <p:nvSpPr>
          <p:cNvPr id="15" name="Выноска со стрелками влево/вправо 14"/>
          <p:cNvSpPr/>
          <p:nvPr/>
        </p:nvSpPr>
        <p:spPr>
          <a:xfrm rot="16200000">
            <a:off x="4329523" y="3939169"/>
            <a:ext cx="1143000" cy="1441673"/>
          </a:xfrm>
          <a:prstGeom prst="leftRightArrowCallou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Диссеминация эффективного опыта.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901023" y="5359804"/>
            <a:ext cx="1908000" cy="1080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Формы: 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публикации конференции, семинары, </a:t>
            </a:r>
            <a:r>
              <a:rPr lang="ru-RU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вебинары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741023" y="5367572"/>
            <a:ext cx="2160000" cy="108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Партнеры: </a:t>
            </a:r>
          </a:p>
          <a:p>
            <a:pPr algn="ctr"/>
            <a:r>
              <a:rPr lang="ru-RU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Сетевые: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образовательные учреждение региона.</a:t>
            </a:r>
          </a:p>
          <a:p>
            <a:pPr algn="ctr"/>
            <a:r>
              <a:rPr lang="ru-RU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Социальные: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ИПК</a:t>
            </a:r>
          </a:p>
        </p:txBody>
      </p:sp>
      <p:sp>
        <p:nvSpPr>
          <p:cNvPr id="18" name="Выноска со стрелками влево/вправо 17"/>
          <p:cNvSpPr/>
          <p:nvPr/>
        </p:nvSpPr>
        <p:spPr>
          <a:xfrm rot="20120911">
            <a:off x="2957394" y="3268725"/>
            <a:ext cx="1143000" cy="1441673"/>
          </a:xfrm>
          <a:prstGeom prst="leftRightArrowCallou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Внутрифирменное и межфирменное обучение.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93234" y="2776082"/>
            <a:ext cx="2160000" cy="116947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Партнеры: </a:t>
            </a:r>
          </a:p>
          <a:p>
            <a:pPr algn="ctr"/>
            <a:r>
              <a:rPr lang="ru-RU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Сетевые: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образовательные </a:t>
            </a:r>
            <a:r>
              <a:rPr lang="ru-RU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учреждениея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муниципалитета, филиалы.</a:t>
            </a:r>
          </a:p>
          <a:p>
            <a:pPr algn="ctr"/>
            <a:r>
              <a:rPr lang="ru-RU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Социальные: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ИПК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8479" y="3791809"/>
            <a:ext cx="2159999" cy="94742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Формы: 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мастер-классы, круглые столы, конференции, семинары, </a:t>
            </a:r>
            <a:r>
              <a:rPr lang="ru-RU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вебинары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открытые уроки, консультации.</a:t>
            </a:r>
          </a:p>
        </p:txBody>
      </p:sp>
    </p:spTree>
    <p:extLst>
      <p:ext uri="{BB962C8B-B14F-4D97-AF65-F5344CB8AC3E}">
        <p14:creationId xmlns:p14="http://schemas.microsoft.com/office/powerpoint/2010/main" val="6286944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1395" y="119780"/>
            <a:ext cx="78555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n w="0">
                  <a:solidFill>
                    <a:srgbClr val="00206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СЕТЕВОЕ ОБРАЗОВАТЕЛЬНОЕ СОБЫТИЕ</a:t>
            </a:r>
            <a:endParaRPr lang="ru-RU" sz="2800" i="1" dirty="0">
              <a:ln w="0">
                <a:solidFill>
                  <a:srgbClr val="002060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573668277"/>
              </p:ext>
            </p:extLst>
          </p:nvPr>
        </p:nvGraphicFramePr>
        <p:xfrm>
          <a:off x="691395" y="1073887"/>
          <a:ext cx="7948247" cy="4941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51975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1786</TotalTime>
  <Words>699</Words>
  <Application>Microsoft Office PowerPoint</Application>
  <PresentationFormat>Экран (4:3)</PresentationFormat>
  <Paragraphs>128</Paragraphs>
  <Slides>19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Алена Николаевна Синдеева</cp:lastModifiedBy>
  <cp:revision>162</cp:revision>
  <dcterms:created xsi:type="dcterms:W3CDTF">2014-12-17T13:36:07Z</dcterms:created>
  <dcterms:modified xsi:type="dcterms:W3CDTF">2019-09-30T10:45:20Z</dcterms:modified>
</cp:coreProperties>
</file>